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12192000"/>
  <p:embeddedFontLst>
    <p:embeddedFont>
      <p:font typeface="MiSans" pitchFamily="2" charset="-122"/>
      <p:regular r:id="rId15"/>
    </p:embeddedFont>
    <p:embeddedFont>
      <p:font typeface="Liter" panose="02000503030000020004" pitchFamily="2" charset="0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23"/>
    <p:restoredTop sz="94610"/>
  </p:normalViewPr>
  <p:slideViewPr>
    <p:cSldViewPr snapToGrid="0" snapToObjects="1">
      <p:cViewPr varScale="1">
        <p:scale>
          <a:sx n="124" d="100"/>
          <a:sy n="124" d="100"/>
        </p:scale>
        <p:origin x="19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00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cdn.dribbble.com/06848c5700429f1a7a103fac54c982938b4b90b6.png"/>
          <p:cNvPicPr>
            <a:picLocks noChangeAspect="1"/>
          </p:cNvPicPr>
          <p:nvPr/>
        </p:nvPicPr>
        <p:blipFill>
          <a:blip r:embed="rId3">
            <a:alphaModFix amt="40000"/>
          </a:blip>
          <a:srcRect t="12500" b="1250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6366F1">
                  <a:alpha val="3000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8B5CF6">
                  <a:alpha val="3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4079677" y="1114425"/>
            <a:ext cx="4029075" cy="504825"/>
          </a:xfrm>
          <a:custGeom>
            <a:avLst/>
            <a:gdLst/>
            <a:ahLst/>
            <a:cxnLst/>
            <a:rect l="l" t="t" r="r" b="b"/>
            <a:pathLst>
              <a:path w="4029075" h="504825">
                <a:moveTo>
                  <a:pt x="252413" y="0"/>
                </a:moveTo>
                <a:lnTo>
                  <a:pt x="3776662" y="0"/>
                </a:lnTo>
                <a:cubicBezTo>
                  <a:pt x="3915973" y="0"/>
                  <a:pt x="4029075" y="113102"/>
                  <a:pt x="4029075" y="252413"/>
                </a:cubicBezTo>
                <a:lnTo>
                  <a:pt x="4029075" y="252413"/>
                </a:lnTo>
                <a:cubicBezTo>
                  <a:pt x="4029075" y="391723"/>
                  <a:pt x="3915973" y="504825"/>
                  <a:pt x="3776662" y="504825"/>
                </a:cubicBezTo>
                <a:lnTo>
                  <a:pt x="252413" y="504825"/>
                </a:lnTo>
                <a:cubicBezTo>
                  <a:pt x="113102" y="504825"/>
                  <a:pt x="0" y="391723"/>
                  <a:pt x="0" y="252413"/>
                </a:cubicBezTo>
                <a:lnTo>
                  <a:pt x="0" y="252413"/>
                </a:lnTo>
                <a:cubicBezTo>
                  <a:pt x="0" y="113102"/>
                  <a:pt x="113102" y="0"/>
                  <a:pt x="252412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 w="12700">
            <a:solidFill>
              <a:srgbClr val="6366F1">
                <a:alpha val="40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4336852" y="1271588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86506" y="1935"/>
                </a:moveTo>
                <a:cubicBezTo>
                  <a:pt x="92050" y="-633"/>
                  <a:pt x="98450" y="-633"/>
                  <a:pt x="103994" y="1935"/>
                </a:cubicBezTo>
                <a:lnTo>
                  <a:pt x="185328" y="39514"/>
                </a:lnTo>
                <a:cubicBezTo>
                  <a:pt x="188491" y="40965"/>
                  <a:pt x="190500" y="44128"/>
                  <a:pt x="190500" y="47625"/>
                </a:cubicBezTo>
                <a:cubicBezTo>
                  <a:pt x="190500" y="51122"/>
                  <a:pt x="188491" y="54285"/>
                  <a:pt x="185328" y="55736"/>
                </a:cubicBezTo>
                <a:lnTo>
                  <a:pt x="103994" y="93315"/>
                </a:lnTo>
                <a:cubicBezTo>
                  <a:pt x="98450" y="95883"/>
                  <a:pt x="92050" y="95883"/>
                  <a:pt x="86506" y="93315"/>
                </a:cubicBezTo>
                <a:lnTo>
                  <a:pt x="5172" y="55736"/>
                </a:lnTo>
                <a:cubicBezTo>
                  <a:pt x="2009" y="54248"/>
                  <a:pt x="0" y="51085"/>
                  <a:pt x="0" y="47625"/>
                </a:cubicBezTo>
                <a:cubicBezTo>
                  <a:pt x="0" y="44165"/>
                  <a:pt x="2009" y="40965"/>
                  <a:pt x="5172" y="39514"/>
                </a:cubicBezTo>
                <a:lnTo>
                  <a:pt x="86506" y="1935"/>
                </a:lnTo>
                <a:close/>
                <a:moveTo>
                  <a:pt x="17897" y="81260"/>
                </a:moveTo>
                <a:lnTo>
                  <a:pt x="79028" y="109500"/>
                </a:lnTo>
                <a:cubicBezTo>
                  <a:pt x="89334" y="114263"/>
                  <a:pt x="101203" y="114263"/>
                  <a:pt x="111509" y="109500"/>
                </a:cubicBezTo>
                <a:lnTo>
                  <a:pt x="172641" y="81260"/>
                </a:lnTo>
                <a:lnTo>
                  <a:pt x="185328" y="87139"/>
                </a:lnTo>
                <a:cubicBezTo>
                  <a:pt x="188491" y="88590"/>
                  <a:pt x="190500" y="91753"/>
                  <a:pt x="190500" y="95250"/>
                </a:cubicBezTo>
                <a:cubicBezTo>
                  <a:pt x="190500" y="98747"/>
                  <a:pt x="188491" y="101910"/>
                  <a:pt x="185328" y="103361"/>
                </a:cubicBezTo>
                <a:lnTo>
                  <a:pt x="103994" y="140940"/>
                </a:lnTo>
                <a:cubicBezTo>
                  <a:pt x="98450" y="143508"/>
                  <a:pt x="92050" y="143508"/>
                  <a:pt x="86506" y="140940"/>
                </a:cubicBezTo>
                <a:lnTo>
                  <a:pt x="5172" y="103361"/>
                </a:lnTo>
                <a:cubicBezTo>
                  <a:pt x="2009" y="101873"/>
                  <a:pt x="0" y="98710"/>
                  <a:pt x="0" y="95250"/>
                </a:cubicBezTo>
                <a:cubicBezTo>
                  <a:pt x="0" y="91790"/>
                  <a:pt x="2009" y="88590"/>
                  <a:pt x="5172" y="87139"/>
                </a:cubicBezTo>
                <a:lnTo>
                  <a:pt x="17859" y="81260"/>
                </a:lnTo>
                <a:close/>
                <a:moveTo>
                  <a:pt x="5172" y="134764"/>
                </a:moveTo>
                <a:lnTo>
                  <a:pt x="17859" y="128885"/>
                </a:lnTo>
                <a:lnTo>
                  <a:pt x="78991" y="157125"/>
                </a:lnTo>
                <a:cubicBezTo>
                  <a:pt x="89297" y="161888"/>
                  <a:pt x="101166" y="161888"/>
                  <a:pt x="111472" y="157125"/>
                </a:cubicBezTo>
                <a:lnTo>
                  <a:pt x="172603" y="128885"/>
                </a:lnTo>
                <a:lnTo>
                  <a:pt x="185291" y="134764"/>
                </a:lnTo>
                <a:cubicBezTo>
                  <a:pt x="188454" y="136215"/>
                  <a:pt x="190463" y="139378"/>
                  <a:pt x="190463" y="142875"/>
                </a:cubicBezTo>
                <a:cubicBezTo>
                  <a:pt x="190463" y="146372"/>
                  <a:pt x="188454" y="149535"/>
                  <a:pt x="185291" y="150986"/>
                </a:cubicBezTo>
                <a:lnTo>
                  <a:pt x="103956" y="188565"/>
                </a:lnTo>
                <a:cubicBezTo>
                  <a:pt x="98413" y="191133"/>
                  <a:pt x="92013" y="191133"/>
                  <a:pt x="86469" y="188565"/>
                </a:cubicBezTo>
                <a:lnTo>
                  <a:pt x="5172" y="150986"/>
                </a:lnTo>
                <a:cubicBezTo>
                  <a:pt x="2009" y="149498"/>
                  <a:pt x="0" y="146335"/>
                  <a:pt x="0" y="142875"/>
                </a:cubicBezTo>
                <a:cubicBezTo>
                  <a:pt x="0" y="139415"/>
                  <a:pt x="2009" y="136215"/>
                  <a:pt x="5172" y="134764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6" name="Text 3"/>
          <p:cNvSpPr/>
          <p:nvPr/>
        </p:nvSpPr>
        <p:spPr>
          <a:xfrm>
            <a:off x="4622602" y="1233488"/>
            <a:ext cx="3295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kern="0" spc="34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PROJECT MANAGEMENT REIMAGINED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4826794" y="2157413"/>
            <a:ext cx="2543175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7200" b="1" dirty="0">
                <a:solidFill>
                  <a:srgbClr val="F9FAF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Pabit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224882" y="3529013"/>
            <a:ext cx="57435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dirty="0">
                <a:solidFill>
                  <a:srgbClr val="F9FAFB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Управление Проектами </a:t>
            </a:r>
            <a:r>
              <a:rPr lang="en-US" sz="2700" b="1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Без Хаоса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2390775" y="4214813"/>
            <a:ext cx="741045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500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Современный инструмент для команд, которые ценят эффективность, порядок и результат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4124623" y="5291138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6366F1">
              <a:alpha val="30196"/>
            </a:srgbClr>
          </a:solidFill>
          <a:ln/>
        </p:spPr>
      </p:sp>
      <p:sp>
        <p:nvSpPr>
          <p:cNvPr id="11" name="Shape 8"/>
          <p:cNvSpPr/>
          <p:nvPr/>
        </p:nvSpPr>
        <p:spPr>
          <a:xfrm>
            <a:off x="4234160" y="5424488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119063" y="5953"/>
                </a:moveTo>
                <a:cubicBezTo>
                  <a:pt x="140419" y="5953"/>
                  <a:pt x="157758" y="23292"/>
                  <a:pt x="157758" y="44648"/>
                </a:cubicBezTo>
                <a:cubicBezTo>
                  <a:pt x="157758" y="66005"/>
                  <a:pt x="140419" y="83344"/>
                  <a:pt x="119063" y="83344"/>
                </a:cubicBezTo>
                <a:cubicBezTo>
                  <a:pt x="97706" y="83344"/>
                  <a:pt x="80367" y="66005"/>
                  <a:pt x="80367" y="44648"/>
                </a:cubicBezTo>
                <a:cubicBezTo>
                  <a:pt x="80367" y="23292"/>
                  <a:pt x="97706" y="5953"/>
                  <a:pt x="119063" y="5953"/>
                </a:cubicBezTo>
                <a:close/>
                <a:moveTo>
                  <a:pt x="35719" y="32742"/>
                </a:moveTo>
                <a:cubicBezTo>
                  <a:pt x="50504" y="32742"/>
                  <a:pt x="62508" y="44746"/>
                  <a:pt x="62508" y="59531"/>
                </a:cubicBezTo>
                <a:cubicBezTo>
                  <a:pt x="62508" y="74317"/>
                  <a:pt x="50504" y="86320"/>
                  <a:pt x="35719" y="86320"/>
                </a:cubicBezTo>
                <a:cubicBezTo>
                  <a:pt x="20933" y="86320"/>
                  <a:pt x="8930" y="74317"/>
                  <a:pt x="8930" y="59531"/>
                </a:cubicBezTo>
                <a:cubicBezTo>
                  <a:pt x="8930" y="44746"/>
                  <a:pt x="20933" y="32742"/>
                  <a:pt x="35719" y="32742"/>
                </a:cubicBezTo>
                <a:close/>
                <a:moveTo>
                  <a:pt x="0" y="154781"/>
                </a:moveTo>
                <a:cubicBezTo>
                  <a:pt x="0" y="128476"/>
                  <a:pt x="21320" y="107156"/>
                  <a:pt x="47625" y="107156"/>
                </a:cubicBezTo>
                <a:cubicBezTo>
                  <a:pt x="52388" y="107156"/>
                  <a:pt x="57001" y="107863"/>
                  <a:pt x="61354" y="109165"/>
                </a:cubicBezTo>
                <a:cubicBezTo>
                  <a:pt x="49113" y="122858"/>
                  <a:pt x="41672" y="140940"/>
                  <a:pt x="41672" y="160734"/>
                </a:cubicBezTo>
                <a:lnTo>
                  <a:pt x="41672" y="166688"/>
                </a:lnTo>
                <a:cubicBezTo>
                  <a:pt x="41672" y="170929"/>
                  <a:pt x="42565" y="174947"/>
                  <a:pt x="44165" y="178594"/>
                </a:cubicBezTo>
                <a:lnTo>
                  <a:pt x="11906" y="178594"/>
                </a:lnTo>
                <a:cubicBezTo>
                  <a:pt x="5321" y="178594"/>
                  <a:pt x="0" y="173273"/>
                  <a:pt x="0" y="166688"/>
                </a:cubicBezTo>
                <a:lnTo>
                  <a:pt x="0" y="154781"/>
                </a:lnTo>
                <a:close/>
                <a:moveTo>
                  <a:pt x="193960" y="178594"/>
                </a:moveTo>
                <a:cubicBezTo>
                  <a:pt x="195560" y="174947"/>
                  <a:pt x="196453" y="170929"/>
                  <a:pt x="196453" y="166688"/>
                </a:cubicBezTo>
                <a:lnTo>
                  <a:pt x="196453" y="160734"/>
                </a:lnTo>
                <a:cubicBezTo>
                  <a:pt x="196453" y="140940"/>
                  <a:pt x="189012" y="122858"/>
                  <a:pt x="176771" y="109165"/>
                </a:cubicBezTo>
                <a:cubicBezTo>
                  <a:pt x="181124" y="107863"/>
                  <a:pt x="185738" y="107156"/>
                  <a:pt x="190500" y="107156"/>
                </a:cubicBezTo>
                <a:cubicBezTo>
                  <a:pt x="216805" y="107156"/>
                  <a:pt x="238125" y="128476"/>
                  <a:pt x="238125" y="154781"/>
                </a:cubicBezTo>
                <a:lnTo>
                  <a:pt x="238125" y="166688"/>
                </a:lnTo>
                <a:cubicBezTo>
                  <a:pt x="238125" y="173273"/>
                  <a:pt x="232804" y="178594"/>
                  <a:pt x="226219" y="178594"/>
                </a:cubicBezTo>
                <a:lnTo>
                  <a:pt x="193960" y="178594"/>
                </a:lnTo>
                <a:close/>
                <a:moveTo>
                  <a:pt x="175617" y="59531"/>
                </a:moveTo>
                <a:cubicBezTo>
                  <a:pt x="175617" y="44746"/>
                  <a:pt x="187621" y="32742"/>
                  <a:pt x="202406" y="32742"/>
                </a:cubicBezTo>
                <a:cubicBezTo>
                  <a:pt x="217192" y="32742"/>
                  <a:pt x="229195" y="44746"/>
                  <a:pt x="229195" y="59531"/>
                </a:cubicBezTo>
                <a:cubicBezTo>
                  <a:pt x="229195" y="74317"/>
                  <a:pt x="217192" y="86320"/>
                  <a:pt x="202406" y="86320"/>
                </a:cubicBezTo>
                <a:cubicBezTo>
                  <a:pt x="187621" y="86320"/>
                  <a:pt x="175617" y="74317"/>
                  <a:pt x="175617" y="59531"/>
                </a:cubicBezTo>
                <a:close/>
                <a:moveTo>
                  <a:pt x="59531" y="160734"/>
                </a:moveTo>
                <a:cubicBezTo>
                  <a:pt x="59531" y="127843"/>
                  <a:pt x="86171" y="101203"/>
                  <a:pt x="119063" y="101203"/>
                </a:cubicBezTo>
                <a:cubicBezTo>
                  <a:pt x="151954" y="101203"/>
                  <a:pt x="178594" y="127843"/>
                  <a:pt x="178594" y="160734"/>
                </a:cubicBezTo>
                <a:lnTo>
                  <a:pt x="178594" y="166688"/>
                </a:lnTo>
                <a:cubicBezTo>
                  <a:pt x="178594" y="173273"/>
                  <a:pt x="173273" y="178594"/>
                  <a:pt x="166688" y="178594"/>
                </a:cubicBezTo>
                <a:lnTo>
                  <a:pt x="71438" y="178594"/>
                </a:lnTo>
                <a:cubicBezTo>
                  <a:pt x="64852" y="178594"/>
                  <a:pt x="59531" y="173273"/>
                  <a:pt x="59531" y="166688"/>
                </a:cubicBezTo>
                <a:lnTo>
                  <a:pt x="59531" y="160734"/>
                </a:ln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12" name="Text 9"/>
          <p:cNvSpPr/>
          <p:nvPr/>
        </p:nvSpPr>
        <p:spPr>
          <a:xfrm>
            <a:off x="4653260" y="5386388"/>
            <a:ext cx="13811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10,000+ команд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291783" y="5291138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8B5CF6">
              <a:alpha val="30196"/>
            </a:srgbClr>
          </a:solidFill>
          <a:ln/>
        </p:spPr>
      </p:sp>
      <p:sp>
        <p:nvSpPr>
          <p:cNvPr id="14" name="Shape 11"/>
          <p:cNvSpPr/>
          <p:nvPr/>
        </p:nvSpPr>
        <p:spPr>
          <a:xfrm>
            <a:off x="6425133" y="5424488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30932" y="104180"/>
                </a:moveTo>
                <a:lnTo>
                  <a:pt x="59903" y="104180"/>
                </a:lnTo>
                <a:cubicBezTo>
                  <a:pt x="60982" y="128178"/>
                  <a:pt x="66303" y="150279"/>
                  <a:pt x="73856" y="166464"/>
                </a:cubicBezTo>
                <a:cubicBezTo>
                  <a:pt x="78098" y="175580"/>
                  <a:pt x="82674" y="182017"/>
                  <a:pt x="86916" y="185961"/>
                </a:cubicBezTo>
                <a:cubicBezTo>
                  <a:pt x="91083" y="189867"/>
                  <a:pt x="93948" y="190500"/>
                  <a:pt x="95436" y="190500"/>
                </a:cubicBezTo>
                <a:cubicBezTo>
                  <a:pt x="96924" y="190500"/>
                  <a:pt x="99789" y="189867"/>
                  <a:pt x="103956" y="185961"/>
                </a:cubicBezTo>
                <a:cubicBezTo>
                  <a:pt x="108198" y="182017"/>
                  <a:pt x="112775" y="175543"/>
                  <a:pt x="117016" y="166464"/>
                </a:cubicBezTo>
                <a:cubicBezTo>
                  <a:pt x="124569" y="150279"/>
                  <a:pt x="129890" y="128178"/>
                  <a:pt x="130969" y="104180"/>
                </a:cubicBezTo>
                <a:close/>
                <a:moveTo>
                  <a:pt x="59866" y="86320"/>
                </a:moveTo>
                <a:lnTo>
                  <a:pt x="130894" y="86320"/>
                </a:lnTo>
                <a:cubicBezTo>
                  <a:pt x="129853" y="62322"/>
                  <a:pt x="124532" y="40221"/>
                  <a:pt x="116979" y="24036"/>
                </a:cubicBezTo>
                <a:cubicBezTo>
                  <a:pt x="112737" y="14957"/>
                  <a:pt x="108161" y="8483"/>
                  <a:pt x="103919" y="4539"/>
                </a:cubicBezTo>
                <a:cubicBezTo>
                  <a:pt x="99752" y="633"/>
                  <a:pt x="96887" y="0"/>
                  <a:pt x="95399" y="0"/>
                </a:cubicBezTo>
                <a:cubicBezTo>
                  <a:pt x="93911" y="0"/>
                  <a:pt x="91046" y="633"/>
                  <a:pt x="86878" y="4539"/>
                </a:cubicBezTo>
                <a:cubicBezTo>
                  <a:pt x="82637" y="8483"/>
                  <a:pt x="78060" y="14957"/>
                  <a:pt x="73819" y="24036"/>
                </a:cubicBezTo>
                <a:cubicBezTo>
                  <a:pt x="66266" y="40221"/>
                  <a:pt x="60945" y="62322"/>
                  <a:pt x="59866" y="86320"/>
                </a:cubicBezTo>
                <a:close/>
                <a:moveTo>
                  <a:pt x="42007" y="86320"/>
                </a:moveTo>
                <a:cubicBezTo>
                  <a:pt x="43309" y="54471"/>
                  <a:pt x="51532" y="24892"/>
                  <a:pt x="63550" y="5469"/>
                </a:cubicBezTo>
                <a:cubicBezTo>
                  <a:pt x="29282" y="17599"/>
                  <a:pt x="4056" y="48816"/>
                  <a:pt x="558" y="86320"/>
                </a:cubicBezTo>
                <a:lnTo>
                  <a:pt x="42007" y="86320"/>
                </a:lnTo>
                <a:close/>
                <a:moveTo>
                  <a:pt x="558" y="104180"/>
                </a:moveTo>
                <a:cubicBezTo>
                  <a:pt x="4056" y="141684"/>
                  <a:pt x="29282" y="172901"/>
                  <a:pt x="63550" y="185031"/>
                </a:cubicBezTo>
                <a:cubicBezTo>
                  <a:pt x="51532" y="165608"/>
                  <a:pt x="43309" y="136029"/>
                  <a:pt x="42007" y="104180"/>
                </a:cubicBezTo>
                <a:lnTo>
                  <a:pt x="558" y="104180"/>
                </a:lnTo>
                <a:close/>
                <a:moveTo>
                  <a:pt x="148791" y="104180"/>
                </a:moveTo>
                <a:cubicBezTo>
                  <a:pt x="147489" y="136029"/>
                  <a:pt x="139266" y="165608"/>
                  <a:pt x="127248" y="185031"/>
                </a:cubicBezTo>
                <a:cubicBezTo>
                  <a:pt x="161516" y="172864"/>
                  <a:pt x="186742" y="141684"/>
                  <a:pt x="190240" y="104180"/>
                </a:cubicBezTo>
                <a:lnTo>
                  <a:pt x="148791" y="104180"/>
                </a:lnTo>
                <a:close/>
                <a:moveTo>
                  <a:pt x="190240" y="86320"/>
                </a:moveTo>
                <a:cubicBezTo>
                  <a:pt x="186742" y="48816"/>
                  <a:pt x="161516" y="17599"/>
                  <a:pt x="127248" y="5469"/>
                </a:cubicBezTo>
                <a:cubicBezTo>
                  <a:pt x="139266" y="24892"/>
                  <a:pt x="147489" y="54471"/>
                  <a:pt x="148791" y="86320"/>
                </a:cubicBezTo>
                <a:lnTo>
                  <a:pt x="190240" y="86320"/>
                </a:ln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15" name="Text 12"/>
          <p:cNvSpPr/>
          <p:nvPr/>
        </p:nvSpPr>
        <p:spPr>
          <a:xfrm>
            <a:off x="6820421" y="5386388"/>
            <a:ext cx="1285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 всему миру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34537" y="334537"/>
            <a:ext cx="1486829" cy="305626"/>
          </a:xfrm>
          <a:custGeom>
            <a:avLst/>
            <a:gdLst/>
            <a:ahLst/>
            <a:cxnLst/>
            <a:rect l="l" t="t" r="r" b="b"/>
            <a:pathLst>
              <a:path w="1486829" h="305626">
                <a:moveTo>
                  <a:pt x="152813" y="0"/>
                </a:moveTo>
                <a:lnTo>
                  <a:pt x="1334016" y="0"/>
                </a:lnTo>
                <a:cubicBezTo>
                  <a:pt x="1418356" y="0"/>
                  <a:pt x="1486829" y="68473"/>
                  <a:pt x="1486829" y="152813"/>
                </a:cubicBezTo>
                <a:lnTo>
                  <a:pt x="1486829" y="152813"/>
                </a:lnTo>
                <a:cubicBezTo>
                  <a:pt x="1486829" y="237153"/>
                  <a:pt x="1418356" y="305626"/>
                  <a:pt x="1334016" y="305626"/>
                </a:cubicBezTo>
                <a:lnTo>
                  <a:pt x="152813" y="305626"/>
                </a:lnTo>
                <a:cubicBezTo>
                  <a:pt x="68473" y="305626"/>
                  <a:pt x="0" y="237153"/>
                  <a:pt x="0" y="152813"/>
                </a:cubicBezTo>
                <a:lnTo>
                  <a:pt x="0" y="152813"/>
                </a:lnTo>
                <a:cubicBezTo>
                  <a:pt x="0" y="68473"/>
                  <a:pt x="68473" y="0"/>
                  <a:pt x="152813" y="0"/>
                </a:cubicBezTo>
                <a:close/>
              </a:path>
            </a:pathLst>
          </a:custGeom>
          <a:solidFill>
            <a:srgbClr val="22D3EE">
              <a:alpha val="20000"/>
            </a:srgbClr>
          </a:solidFill>
          <a:ln w="12700">
            <a:solidFill>
              <a:srgbClr val="22D3EE">
                <a:alpha val="4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480122" y="429528"/>
            <a:ext cx="130098" cy="115642"/>
          </a:xfrm>
          <a:custGeom>
            <a:avLst/>
            <a:gdLst/>
            <a:ahLst/>
            <a:cxnLst/>
            <a:rect l="l" t="t" r="r" b="b"/>
            <a:pathLst>
              <a:path w="130098" h="115642">
                <a:moveTo>
                  <a:pt x="69905" y="-4269"/>
                </a:moveTo>
                <a:cubicBezTo>
                  <a:pt x="68979" y="-6076"/>
                  <a:pt x="67104" y="-7228"/>
                  <a:pt x="65071" y="-7228"/>
                </a:cubicBezTo>
                <a:cubicBezTo>
                  <a:pt x="63039" y="-7228"/>
                  <a:pt x="61164" y="-6076"/>
                  <a:pt x="60238" y="-4269"/>
                </a:cubicBezTo>
                <a:lnTo>
                  <a:pt x="43614" y="28301"/>
                </a:lnTo>
                <a:lnTo>
                  <a:pt x="7499" y="34038"/>
                </a:lnTo>
                <a:cubicBezTo>
                  <a:pt x="5488" y="34354"/>
                  <a:pt x="3817" y="35777"/>
                  <a:pt x="3185" y="37719"/>
                </a:cubicBezTo>
                <a:cubicBezTo>
                  <a:pt x="2552" y="39662"/>
                  <a:pt x="3072" y="41785"/>
                  <a:pt x="4495" y="43230"/>
                </a:cubicBezTo>
                <a:lnTo>
                  <a:pt x="30334" y="69092"/>
                </a:lnTo>
                <a:lnTo>
                  <a:pt x="24642" y="105207"/>
                </a:lnTo>
                <a:cubicBezTo>
                  <a:pt x="24326" y="107218"/>
                  <a:pt x="25161" y="109250"/>
                  <a:pt x="26810" y="110447"/>
                </a:cubicBezTo>
                <a:cubicBezTo>
                  <a:pt x="28459" y="111644"/>
                  <a:pt x="30627" y="111825"/>
                  <a:pt x="32457" y="110899"/>
                </a:cubicBezTo>
                <a:lnTo>
                  <a:pt x="65071" y="94321"/>
                </a:lnTo>
                <a:lnTo>
                  <a:pt x="97664" y="110899"/>
                </a:lnTo>
                <a:cubicBezTo>
                  <a:pt x="99470" y="111825"/>
                  <a:pt x="101661" y="111644"/>
                  <a:pt x="103310" y="110447"/>
                </a:cubicBezTo>
                <a:cubicBezTo>
                  <a:pt x="104959" y="109250"/>
                  <a:pt x="105795" y="107240"/>
                  <a:pt x="105478" y="105207"/>
                </a:cubicBezTo>
                <a:lnTo>
                  <a:pt x="99764" y="69092"/>
                </a:lnTo>
                <a:lnTo>
                  <a:pt x="125603" y="43230"/>
                </a:lnTo>
                <a:cubicBezTo>
                  <a:pt x="127048" y="41785"/>
                  <a:pt x="127545" y="39662"/>
                  <a:pt x="126913" y="37719"/>
                </a:cubicBezTo>
                <a:cubicBezTo>
                  <a:pt x="126280" y="35777"/>
                  <a:pt x="124632" y="34354"/>
                  <a:pt x="122599" y="34038"/>
                </a:cubicBezTo>
                <a:lnTo>
                  <a:pt x="86506" y="28301"/>
                </a:lnTo>
                <a:lnTo>
                  <a:pt x="69905" y="-4269"/>
                </a:ln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4" name="Text 2"/>
          <p:cNvSpPr/>
          <p:nvPr/>
        </p:nvSpPr>
        <p:spPr>
          <a:xfrm>
            <a:off x="681463" y="404748"/>
            <a:ext cx="1057301" cy="165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1" b="1" kern="0" spc="23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ПРЕИМУЩЕСТВА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30407" y="776455"/>
            <a:ext cx="11729431" cy="396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122" b="1" dirty="0">
                <a:solidFill>
                  <a:srgbClr val="F9FAF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Почему Команды Выбирают Pabit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30407" y="1272065"/>
            <a:ext cx="11613789" cy="2312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01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Конкурентные преимущества, которые делают разницу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34537" y="1672683"/>
            <a:ext cx="2750634" cy="2395447"/>
          </a:xfrm>
          <a:custGeom>
            <a:avLst/>
            <a:gdLst/>
            <a:ahLst/>
            <a:cxnLst/>
            <a:rect l="l" t="t" r="r" b="b"/>
            <a:pathLst>
              <a:path w="2750634" h="2395447">
                <a:moveTo>
                  <a:pt x="132157" y="0"/>
                </a:moveTo>
                <a:lnTo>
                  <a:pt x="2618477" y="0"/>
                </a:lnTo>
                <a:cubicBezTo>
                  <a:pt x="2691466" y="0"/>
                  <a:pt x="2750634" y="59169"/>
                  <a:pt x="2750634" y="132157"/>
                </a:cubicBezTo>
                <a:lnTo>
                  <a:pt x="2750634" y="2263290"/>
                </a:lnTo>
                <a:cubicBezTo>
                  <a:pt x="2750634" y="2336279"/>
                  <a:pt x="2691466" y="2395447"/>
                  <a:pt x="2618477" y="2395447"/>
                </a:cubicBezTo>
                <a:lnTo>
                  <a:pt x="132157" y="2395447"/>
                </a:lnTo>
                <a:cubicBezTo>
                  <a:pt x="59169" y="2395447"/>
                  <a:pt x="0" y="2336279"/>
                  <a:pt x="0" y="2263290"/>
                </a:cubicBezTo>
                <a:lnTo>
                  <a:pt x="0" y="132157"/>
                </a:lnTo>
                <a:cubicBezTo>
                  <a:pt x="0" y="59217"/>
                  <a:pt x="59217" y="0"/>
                  <a:pt x="132157" y="0"/>
                </a:cubicBezTo>
                <a:close/>
              </a:path>
            </a:pathLst>
          </a:custGeom>
          <a:gradFill flip="none" rotWithShape="1">
            <a:gsLst>
              <a:gs pos="0">
                <a:srgbClr val="6366F1">
                  <a:alpha val="15000"/>
                </a:srgbClr>
              </a:gs>
              <a:gs pos="100000">
                <a:srgbClr val="6366F1">
                  <a:alpha val="5000"/>
                </a:srgbClr>
              </a:gs>
            </a:gsLst>
            <a:lin ang="2700000" scaled="1"/>
          </a:gradFill>
          <a:ln w="12700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503870" y="1842016"/>
            <a:ext cx="462569" cy="462569"/>
          </a:xfrm>
          <a:custGeom>
            <a:avLst/>
            <a:gdLst/>
            <a:ahLst/>
            <a:cxnLst/>
            <a:rect l="l" t="t" r="r" b="b"/>
            <a:pathLst>
              <a:path w="462569" h="462569">
                <a:moveTo>
                  <a:pt x="99124" y="0"/>
                </a:moveTo>
                <a:lnTo>
                  <a:pt x="363445" y="0"/>
                </a:lnTo>
                <a:cubicBezTo>
                  <a:pt x="418153" y="0"/>
                  <a:pt x="462569" y="44416"/>
                  <a:pt x="462569" y="99124"/>
                </a:cubicBezTo>
                <a:lnTo>
                  <a:pt x="462569" y="363445"/>
                </a:lnTo>
                <a:cubicBezTo>
                  <a:pt x="462569" y="418190"/>
                  <a:pt x="418190" y="462569"/>
                  <a:pt x="363445" y="462569"/>
                </a:cubicBezTo>
                <a:lnTo>
                  <a:pt x="99124" y="462569"/>
                </a:lnTo>
                <a:cubicBezTo>
                  <a:pt x="44416" y="462569"/>
                  <a:pt x="0" y="418153"/>
                  <a:pt x="0" y="363445"/>
                </a:cubicBezTo>
                <a:lnTo>
                  <a:pt x="0" y="99124"/>
                </a:lnTo>
                <a:cubicBezTo>
                  <a:pt x="0" y="44379"/>
                  <a:pt x="44379" y="0"/>
                  <a:pt x="99124" y="0"/>
                </a:cubicBezTo>
                <a:close/>
              </a:path>
            </a:pathLst>
          </a:custGeom>
          <a:solidFill>
            <a:srgbClr val="6366F1">
              <a:alpha val="30196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636033" y="1974179"/>
            <a:ext cx="198244" cy="198244"/>
          </a:xfrm>
          <a:custGeom>
            <a:avLst/>
            <a:gdLst/>
            <a:ahLst/>
            <a:cxnLst/>
            <a:rect l="l" t="t" r="r" b="b"/>
            <a:pathLst>
              <a:path w="198244" h="198244">
                <a:moveTo>
                  <a:pt x="99122" y="198244"/>
                </a:moveTo>
                <a:cubicBezTo>
                  <a:pt x="153829" y="198244"/>
                  <a:pt x="198244" y="153829"/>
                  <a:pt x="198244" y="99122"/>
                </a:cubicBezTo>
                <a:cubicBezTo>
                  <a:pt x="198244" y="44415"/>
                  <a:pt x="153829" y="0"/>
                  <a:pt x="99122" y="0"/>
                </a:cubicBezTo>
                <a:cubicBezTo>
                  <a:pt x="44415" y="0"/>
                  <a:pt x="0" y="44415"/>
                  <a:pt x="0" y="99122"/>
                </a:cubicBezTo>
                <a:cubicBezTo>
                  <a:pt x="0" y="153829"/>
                  <a:pt x="44415" y="198244"/>
                  <a:pt x="99122" y="198244"/>
                </a:cubicBezTo>
                <a:close/>
                <a:moveTo>
                  <a:pt x="64042" y="124638"/>
                </a:moveTo>
                <a:cubicBezTo>
                  <a:pt x="71941" y="135480"/>
                  <a:pt x="84718" y="142488"/>
                  <a:pt x="99122" y="142488"/>
                </a:cubicBezTo>
                <a:cubicBezTo>
                  <a:pt x="113526" y="142488"/>
                  <a:pt x="126303" y="135480"/>
                  <a:pt x="134202" y="124638"/>
                </a:cubicBezTo>
                <a:cubicBezTo>
                  <a:pt x="137222" y="120495"/>
                  <a:pt x="143030" y="119566"/>
                  <a:pt x="147173" y="122586"/>
                </a:cubicBezTo>
                <a:cubicBezTo>
                  <a:pt x="151316" y="125606"/>
                  <a:pt x="152245" y="131414"/>
                  <a:pt x="149225" y="135557"/>
                </a:cubicBezTo>
                <a:cubicBezTo>
                  <a:pt x="137958" y="151006"/>
                  <a:pt x="119721" y="161073"/>
                  <a:pt x="99122" y="161073"/>
                </a:cubicBezTo>
                <a:cubicBezTo>
                  <a:pt x="78523" y="161073"/>
                  <a:pt x="60286" y="151006"/>
                  <a:pt x="49019" y="135557"/>
                </a:cubicBezTo>
                <a:cubicBezTo>
                  <a:pt x="45999" y="131414"/>
                  <a:pt x="46928" y="125606"/>
                  <a:pt x="51071" y="122586"/>
                </a:cubicBezTo>
                <a:cubicBezTo>
                  <a:pt x="55214" y="119566"/>
                  <a:pt x="61022" y="120495"/>
                  <a:pt x="64042" y="124638"/>
                </a:cubicBezTo>
                <a:close/>
                <a:moveTo>
                  <a:pt x="55756" y="80537"/>
                </a:moveTo>
                <a:cubicBezTo>
                  <a:pt x="55756" y="73698"/>
                  <a:pt x="61308" y="68146"/>
                  <a:pt x="68146" y="68146"/>
                </a:cubicBezTo>
                <a:cubicBezTo>
                  <a:pt x="74985" y="68146"/>
                  <a:pt x="80537" y="73698"/>
                  <a:pt x="80537" y="80537"/>
                </a:cubicBezTo>
                <a:cubicBezTo>
                  <a:pt x="80537" y="87375"/>
                  <a:pt x="74985" y="92927"/>
                  <a:pt x="68146" y="92927"/>
                </a:cubicBezTo>
                <a:cubicBezTo>
                  <a:pt x="61308" y="92927"/>
                  <a:pt x="55756" y="87375"/>
                  <a:pt x="55756" y="80537"/>
                </a:cubicBezTo>
                <a:close/>
                <a:moveTo>
                  <a:pt x="130098" y="68146"/>
                </a:moveTo>
                <a:cubicBezTo>
                  <a:pt x="136936" y="68146"/>
                  <a:pt x="142488" y="73698"/>
                  <a:pt x="142488" y="80537"/>
                </a:cubicBezTo>
                <a:cubicBezTo>
                  <a:pt x="142488" y="87375"/>
                  <a:pt x="136936" y="92927"/>
                  <a:pt x="130098" y="92927"/>
                </a:cubicBezTo>
                <a:cubicBezTo>
                  <a:pt x="123259" y="92927"/>
                  <a:pt x="117707" y="87375"/>
                  <a:pt x="117707" y="80537"/>
                </a:cubicBezTo>
                <a:cubicBezTo>
                  <a:pt x="117707" y="73698"/>
                  <a:pt x="123259" y="68146"/>
                  <a:pt x="130098" y="68146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10" name="Text 8"/>
          <p:cNvSpPr/>
          <p:nvPr/>
        </p:nvSpPr>
        <p:spPr>
          <a:xfrm>
            <a:off x="503870" y="2436748"/>
            <a:ext cx="2494569" cy="2312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01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Простота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03870" y="2767154"/>
            <a:ext cx="2478049" cy="429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41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Интуитивный интерфейс без сложной настройки. Начните за минуты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03870" y="3332976"/>
            <a:ext cx="2411967" cy="8260"/>
          </a:xfrm>
          <a:custGeom>
            <a:avLst/>
            <a:gdLst/>
            <a:ahLst/>
            <a:cxnLst/>
            <a:rect l="l" t="t" r="r" b="b"/>
            <a:pathLst>
              <a:path w="2411967" h="8260">
                <a:moveTo>
                  <a:pt x="0" y="0"/>
                </a:moveTo>
                <a:lnTo>
                  <a:pt x="2411967" y="0"/>
                </a:lnTo>
                <a:lnTo>
                  <a:pt x="2411967" y="8260"/>
                </a:lnTo>
                <a:lnTo>
                  <a:pt x="0" y="8260"/>
                </a:lnTo>
                <a:lnTo>
                  <a:pt x="0" y="0"/>
                </a:ln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503870" y="3469268"/>
            <a:ext cx="2511089" cy="26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61" b="1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5 мин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03870" y="3733593"/>
            <a:ext cx="2469789" cy="165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1" dirty="0">
                <a:solidFill>
                  <a:srgbClr val="F9FAFB">
                    <a:alpha val="6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до первой задачи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257666" y="1672683"/>
            <a:ext cx="2750634" cy="2395447"/>
          </a:xfrm>
          <a:custGeom>
            <a:avLst/>
            <a:gdLst/>
            <a:ahLst/>
            <a:cxnLst/>
            <a:rect l="l" t="t" r="r" b="b"/>
            <a:pathLst>
              <a:path w="2750634" h="2395447">
                <a:moveTo>
                  <a:pt x="132157" y="0"/>
                </a:moveTo>
                <a:lnTo>
                  <a:pt x="2618477" y="0"/>
                </a:lnTo>
                <a:cubicBezTo>
                  <a:pt x="2691466" y="0"/>
                  <a:pt x="2750634" y="59169"/>
                  <a:pt x="2750634" y="132157"/>
                </a:cubicBezTo>
                <a:lnTo>
                  <a:pt x="2750634" y="2263290"/>
                </a:lnTo>
                <a:cubicBezTo>
                  <a:pt x="2750634" y="2336279"/>
                  <a:pt x="2691466" y="2395447"/>
                  <a:pt x="2618477" y="2395447"/>
                </a:cubicBezTo>
                <a:lnTo>
                  <a:pt x="132157" y="2395447"/>
                </a:lnTo>
                <a:cubicBezTo>
                  <a:pt x="59169" y="2395447"/>
                  <a:pt x="0" y="2336279"/>
                  <a:pt x="0" y="2263290"/>
                </a:cubicBezTo>
                <a:lnTo>
                  <a:pt x="0" y="132157"/>
                </a:lnTo>
                <a:cubicBezTo>
                  <a:pt x="0" y="59217"/>
                  <a:pt x="59217" y="0"/>
                  <a:pt x="132157" y="0"/>
                </a:cubicBezTo>
                <a:close/>
              </a:path>
            </a:pathLst>
          </a:custGeom>
          <a:gradFill flip="none" rotWithShape="1">
            <a:gsLst>
              <a:gs pos="0">
                <a:srgbClr val="8B5CF6">
                  <a:alpha val="15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12700">
            <a:solidFill>
              <a:srgbClr val="8B5CF6">
                <a:alpha val="30196"/>
              </a:srgbClr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3426999" y="1842016"/>
            <a:ext cx="462569" cy="462569"/>
          </a:xfrm>
          <a:custGeom>
            <a:avLst/>
            <a:gdLst/>
            <a:ahLst/>
            <a:cxnLst/>
            <a:rect l="l" t="t" r="r" b="b"/>
            <a:pathLst>
              <a:path w="462569" h="462569">
                <a:moveTo>
                  <a:pt x="99124" y="0"/>
                </a:moveTo>
                <a:lnTo>
                  <a:pt x="363445" y="0"/>
                </a:lnTo>
                <a:cubicBezTo>
                  <a:pt x="418153" y="0"/>
                  <a:pt x="462569" y="44416"/>
                  <a:pt x="462569" y="99124"/>
                </a:cubicBezTo>
                <a:lnTo>
                  <a:pt x="462569" y="363445"/>
                </a:lnTo>
                <a:cubicBezTo>
                  <a:pt x="462569" y="418190"/>
                  <a:pt x="418190" y="462569"/>
                  <a:pt x="363445" y="462569"/>
                </a:cubicBezTo>
                <a:lnTo>
                  <a:pt x="99124" y="462569"/>
                </a:lnTo>
                <a:cubicBezTo>
                  <a:pt x="44416" y="462569"/>
                  <a:pt x="0" y="418153"/>
                  <a:pt x="0" y="363445"/>
                </a:cubicBezTo>
                <a:lnTo>
                  <a:pt x="0" y="99124"/>
                </a:lnTo>
                <a:cubicBezTo>
                  <a:pt x="0" y="44379"/>
                  <a:pt x="44379" y="0"/>
                  <a:pt x="99124" y="0"/>
                </a:cubicBezTo>
                <a:close/>
              </a:path>
            </a:pathLst>
          </a:custGeom>
          <a:solidFill>
            <a:srgbClr val="8B5CF6">
              <a:alpha val="30196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3559162" y="1974179"/>
            <a:ext cx="198244" cy="198244"/>
          </a:xfrm>
          <a:custGeom>
            <a:avLst/>
            <a:gdLst/>
            <a:ahLst/>
            <a:cxnLst/>
            <a:rect l="l" t="t" r="r" b="b"/>
            <a:pathLst>
              <a:path w="198244" h="198244">
                <a:moveTo>
                  <a:pt x="99122" y="0"/>
                </a:moveTo>
                <a:cubicBezTo>
                  <a:pt x="153829" y="0"/>
                  <a:pt x="198244" y="44415"/>
                  <a:pt x="198244" y="99122"/>
                </a:cubicBezTo>
                <a:cubicBezTo>
                  <a:pt x="198244" y="153829"/>
                  <a:pt x="153829" y="198244"/>
                  <a:pt x="99122" y="198244"/>
                </a:cubicBezTo>
                <a:cubicBezTo>
                  <a:pt x="44415" y="198244"/>
                  <a:pt x="0" y="153829"/>
                  <a:pt x="0" y="99122"/>
                </a:cubicBezTo>
                <a:cubicBezTo>
                  <a:pt x="0" y="44415"/>
                  <a:pt x="44415" y="0"/>
                  <a:pt x="99122" y="0"/>
                </a:cubicBezTo>
                <a:close/>
                <a:moveTo>
                  <a:pt x="89829" y="46463"/>
                </a:moveTo>
                <a:lnTo>
                  <a:pt x="89829" y="99122"/>
                </a:lnTo>
                <a:cubicBezTo>
                  <a:pt x="89829" y="102220"/>
                  <a:pt x="91378" y="105123"/>
                  <a:pt x="93972" y="106866"/>
                </a:cubicBezTo>
                <a:lnTo>
                  <a:pt x="131143" y="131646"/>
                </a:lnTo>
                <a:cubicBezTo>
                  <a:pt x="135402" y="134512"/>
                  <a:pt x="141171" y="133350"/>
                  <a:pt x="144037" y="129052"/>
                </a:cubicBezTo>
                <a:cubicBezTo>
                  <a:pt x="146902" y="124754"/>
                  <a:pt x="145740" y="119024"/>
                  <a:pt x="141442" y="116159"/>
                </a:cubicBezTo>
                <a:lnTo>
                  <a:pt x="108415" y="94166"/>
                </a:lnTo>
                <a:lnTo>
                  <a:pt x="108415" y="46463"/>
                </a:lnTo>
                <a:cubicBezTo>
                  <a:pt x="108415" y="41314"/>
                  <a:pt x="104272" y="37171"/>
                  <a:pt x="99122" y="37171"/>
                </a:cubicBezTo>
                <a:cubicBezTo>
                  <a:pt x="93972" y="37171"/>
                  <a:pt x="89829" y="41314"/>
                  <a:pt x="89829" y="46463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18" name="Text 16"/>
          <p:cNvSpPr/>
          <p:nvPr/>
        </p:nvSpPr>
        <p:spPr>
          <a:xfrm>
            <a:off x="3426999" y="2436748"/>
            <a:ext cx="2494569" cy="2312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01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Экономия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3426999" y="2767154"/>
            <a:ext cx="2478049" cy="429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41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Освобождаем 5+ часов в неделю на каждого сотрудника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3426999" y="3332976"/>
            <a:ext cx="2411967" cy="8260"/>
          </a:xfrm>
          <a:custGeom>
            <a:avLst/>
            <a:gdLst/>
            <a:ahLst/>
            <a:cxnLst/>
            <a:rect l="l" t="t" r="r" b="b"/>
            <a:pathLst>
              <a:path w="2411967" h="8260">
                <a:moveTo>
                  <a:pt x="0" y="0"/>
                </a:moveTo>
                <a:lnTo>
                  <a:pt x="2411967" y="0"/>
                </a:lnTo>
                <a:lnTo>
                  <a:pt x="2411967" y="8260"/>
                </a:lnTo>
                <a:lnTo>
                  <a:pt x="0" y="8260"/>
                </a:lnTo>
                <a:lnTo>
                  <a:pt x="0" y="0"/>
                </a:lnTo>
                <a:close/>
              </a:path>
            </a:pathLst>
          </a:custGeom>
          <a:solidFill>
            <a:srgbClr val="8B5CF6">
              <a:alpha val="20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3426999" y="3469268"/>
            <a:ext cx="2511089" cy="26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61" b="1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260ч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3426999" y="3733593"/>
            <a:ext cx="2469789" cy="165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1" dirty="0">
                <a:solidFill>
                  <a:srgbClr val="F9FAFB">
                    <a:alpha val="6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 год на человека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180860" y="1672683"/>
            <a:ext cx="2750634" cy="2395447"/>
          </a:xfrm>
          <a:custGeom>
            <a:avLst/>
            <a:gdLst/>
            <a:ahLst/>
            <a:cxnLst/>
            <a:rect l="l" t="t" r="r" b="b"/>
            <a:pathLst>
              <a:path w="2750634" h="2395447">
                <a:moveTo>
                  <a:pt x="132157" y="0"/>
                </a:moveTo>
                <a:lnTo>
                  <a:pt x="2618477" y="0"/>
                </a:lnTo>
                <a:cubicBezTo>
                  <a:pt x="2691466" y="0"/>
                  <a:pt x="2750634" y="59169"/>
                  <a:pt x="2750634" y="132157"/>
                </a:cubicBezTo>
                <a:lnTo>
                  <a:pt x="2750634" y="2263290"/>
                </a:lnTo>
                <a:cubicBezTo>
                  <a:pt x="2750634" y="2336279"/>
                  <a:pt x="2691466" y="2395447"/>
                  <a:pt x="2618477" y="2395447"/>
                </a:cubicBezTo>
                <a:lnTo>
                  <a:pt x="132157" y="2395447"/>
                </a:lnTo>
                <a:cubicBezTo>
                  <a:pt x="59169" y="2395447"/>
                  <a:pt x="0" y="2336279"/>
                  <a:pt x="0" y="2263290"/>
                </a:cubicBezTo>
                <a:lnTo>
                  <a:pt x="0" y="132157"/>
                </a:lnTo>
                <a:cubicBezTo>
                  <a:pt x="0" y="59217"/>
                  <a:pt x="59217" y="0"/>
                  <a:pt x="132157" y="0"/>
                </a:cubicBezTo>
                <a:close/>
              </a:path>
            </a:pathLst>
          </a:custGeom>
          <a:gradFill flip="none" rotWithShape="1">
            <a:gsLst>
              <a:gs pos="0">
                <a:srgbClr val="22D3EE">
                  <a:alpha val="15000"/>
                </a:srgbClr>
              </a:gs>
              <a:gs pos="100000">
                <a:srgbClr val="22D3EE">
                  <a:alpha val="5000"/>
                </a:srgbClr>
              </a:gs>
            </a:gsLst>
            <a:lin ang="2700000" scaled="1"/>
          </a:gradFill>
          <a:ln w="12700">
            <a:solidFill>
              <a:srgbClr val="22D3EE">
                <a:alpha val="30196"/>
              </a:srgbClr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6350194" y="1842016"/>
            <a:ext cx="462569" cy="462569"/>
          </a:xfrm>
          <a:custGeom>
            <a:avLst/>
            <a:gdLst/>
            <a:ahLst/>
            <a:cxnLst/>
            <a:rect l="l" t="t" r="r" b="b"/>
            <a:pathLst>
              <a:path w="462569" h="462569">
                <a:moveTo>
                  <a:pt x="99124" y="0"/>
                </a:moveTo>
                <a:lnTo>
                  <a:pt x="363445" y="0"/>
                </a:lnTo>
                <a:cubicBezTo>
                  <a:pt x="418153" y="0"/>
                  <a:pt x="462569" y="44416"/>
                  <a:pt x="462569" y="99124"/>
                </a:cubicBezTo>
                <a:lnTo>
                  <a:pt x="462569" y="363445"/>
                </a:lnTo>
                <a:cubicBezTo>
                  <a:pt x="462569" y="418190"/>
                  <a:pt x="418190" y="462569"/>
                  <a:pt x="363445" y="462569"/>
                </a:cubicBezTo>
                <a:lnTo>
                  <a:pt x="99124" y="462569"/>
                </a:lnTo>
                <a:cubicBezTo>
                  <a:pt x="44416" y="462569"/>
                  <a:pt x="0" y="418153"/>
                  <a:pt x="0" y="363445"/>
                </a:cubicBezTo>
                <a:lnTo>
                  <a:pt x="0" y="99124"/>
                </a:lnTo>
                <a:cubicBezTo>
                  <a:pt x="0" y="44379"/>
                  <a:pt x="44379" y="0"/>
                  <a:pt x="99124" y="0"/>
                </a:cubicBezTo>
                <a:close/>
              </a:path>
            </a:pathLst>
          </a:custGeom>
          <a:solidFill>
            <a:srgbClr val="22D3EE">
              <a:alpha val="30196"/>
            </a:srgbClr>
          </a:solidFill>
          <a:ln/>
        </p:spPr>
      </p:sp>
      <p:sp>
        <p:nvSpPr>
          <p:cNvPr id="25" name="Shape 23"/>
          <p:cNvSpPr/>
          <p:nvPr/>
        </p:nvSpPr>
        <p:spPr>
          <a:xfrm>
            <a:off x="6469966" y="1974179"/>
            <a:ext cx="223024" cy="198244"/>
          </a:xfrm>
          <a:custGeom>
            <a:avLst/>
            <a:gdLst/>
            <a:ahLst/>
            <a:cxnLst/>
            <a:rect l="l" t="t" r="r" b="b"/>
            <a:pathLst>
              <a:path w="223024" h="198244">
                <a:moveTo>
                  <a:pt x="111512" y="12390"/>
                </a:moveTo>
                <a:cubicBezTo>
                  <a:pt x="80227" y="12390"/>
                  <a:pt x="55175" y="26639"/>
                  <a:pt x="36938" y="43598"/>
                </a:cubicBezTo>
                <a:cubicBezTo>
                  <a:pt x="18818" y="60441"/>
                  <a:pt x="6698" y="80537"/>
                  <a:pt x="929" y="94359"/>
                </a:cubicBezTo>
                <a:cubicBezTo>
                  <a:pt x="-348" y="97418"/>
                  <a:pt x="-348" y="100826"/>
                  <a:pt x="929" y="103884"/>
                </a:cubicBezTo>
                <a:cubicBezTo>
                  <a:pt x="6698" y="117707"/>
                  <a:pt x="18818" y="137841"/>
                  <a:pt x="36938" y="154646"/>
                </a:cubicBezTo>
                <a:cubicBezTo>
                  <a:pt x="55175" y="171566"/>
                  <a:pt x="80227" y="185854"/>
                  <a:pt x="111512" y="185854"/>
                </a:cubicBezTo>
                <a:cubicBezTo>
                  <a:pt x="142798" y="185854"/>
                  <a:pt x="167849" y="171605"/>
                  <a:pt x="186086" y="154646"/>
                </a:cubicBezTo>
                <a:cubicBezTo>
                  <a:pt x="204207" y="137803"/>
                  <a:pt x="216326" y="117707"/>
                  <a:pt x="222095" y="103884"/>
                </a:cubicBezTo>
                <a:cubicBezTo>
                  <a:pt x="223373" y="100826"/>
                  <a:pt x="223373" y="97418"/>
                  <a:pt x="222095" y="94359"/>
                </a:cubicBezTo>
                <a:cubicBezTo>
                  <a:pt x="216326" y="80537"/>
                  <a:pt x="204207" y="60402"/>
                  <a:pt x="186086" y="43598"/>
                </a:cubicBezTo>
                <a:cubicBezTo>
                  <a:pt x="167849" y="26678"/>
                  <a:pt x="142798" y="12390"/>
                  <a:pt x="111512" y="12390"/>
                </a:cubicBezTo>
                <a:close/>
                <a:moveTo>
                  <a:pt x="55756" y="99122"/>
                </a:moveTo>
                <a:cubicBezTo>
                  <a:pt x="55756" y="68349"/>
                  <a:pt x="80740" y="43366"/>
                  <a:pt x="111512" y="43366"/>
                </a:cubicBezTo>
                <a:cubicBezTo>
                  <a:pt x="142285" y="43366"/>
                  <a:pt x="167268" y="68349"/>
                  <a:pt x="167268" y="99122"/>
                </a:cubicBezTo>
                <a:cubicBezTo>
                  <a:pt x="167268" y="129895"/>
                  <a:pt x="142285" y="154878"/>
                  <a:pt x="111512" y="154878"/>
                </a:cubicBezTo>
                <a:cubicBezTo>
                  <a:pt x="80740" y="154878"/>
                  <a:pt x="55756" y="129895"/>
                  <a:pt x="55756" y="99122"/>
                </a:cubicBezTo>
                <a:close/>
                <a:moveTo>
                  <a:pt x="111512" y="74341"/>
                </a:moveTo>
                <a:cubicBezTo>
                  <a:pt x="111512" y="88009"/>
                  <a:pt x="100400" y="99122"/>
                  <a:pt x="86732" y="99122"/>
                </a:cubicBezTo>
                <a:cubicBezTo>
                  <a:pt x="82279" y="99122"/>
                  <a:pt x="78097" y="97960"/>
                  <a:pt x="74458" y="95870"/>
                </a:cubicBezTo>
                <a:cubicBezTo>
                  <a:pt x="74070" y="100090"/>
                  <a:pt x="74419" y="104427"/>
                  <a:pt x="75580" y="108724"/>
                </a:cubicBezTo>
                <a:cubicBezTo>
                  <a:pt x="80885" y="128549"/>
                  <a:pt x="101290" y="140320"/>
                  <a:pt x="121115" y="135015"/>
                </a:cubicBezTo>
                <a:cubicBezTo>
                  <a:pt x="140939" y="129710"/>
                  <a:pt x="152710" y="109305"/>
                  <a:pt x="147405" y="89481"/>
                </a:cubicBezTo>
                <a:cubicBezTo>
                  <a:pt x="142681" y="71786"/>
                  <a:pt x="125916" y="60519"/>
                  <a:pt x="108260" y="62067"/>
                </a:cubicBezTo>
                <a:cubicBezTo>
                  <a:pt x="110312" y="65668"/>
                  <a:pt x="111512" y="69850"/>
                  <a:pt x="111512" y="74341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26" name="Text 24"/>
          <p:cNvSpPr/>
          <p:nvPr/>
        </p:nvSpPr>
        <p:spPr>
          <a:xfrm>
            <a:off x="6350194" y="2436748"/>
            <a:ext cx="2494569" cy="2312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01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Прозрачность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350194" y="2767154"/>
            <a:ext cx="2478049" cy="429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41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Все процессы видны. Никаких "чёрных ящиков" и сюрпризов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350194" y="3332976"/>
            <a:ext cx="2411967" cy="8260"/>
          </a:xfrm>
          <a:custGeom>
            <a:avLst/>
            <a:gdLst/>
            <a:ahLst/>
            <a:cxnLst/>
            <a:rect l="l" t="t" r="r" b="b"/>
            <a:pathLst>
              <a:path w="2411967" h="8260">
                <a:moveTo>
                  <a:pt x="0" y="0"/>
                </a:moveTo>
                <a:lnTo>
                  <a:pt x="2411967" y="0"/>
                </a:lnTo>
                <a:lnTo>
                  <a:pt x="2411967" y="8260"/>
                </a:lnTo>
                <a:lnTo>
                  <a:pt x="0" y="8260"/>
                </a:lnTo>
                <a:lnTo>
                  <a:pt x="0" y="0"/>
                </a:lnTo>
                <a:close/>
              </a:path>
            </a:pathLst>
          </a:custGeom>
          <a:solidFill>
            <a:srgbClr val="22D3EE">
              <a:alpha val="20000"/>
            </a:srgbClr>
          </a:solidFill>
          <a:ln/>
        </p:spPr>
      </p:sp>
      <p:sp>
        <p:nvSpPr>
          <p:cNvPr id="29" name="Text 27"/>
          <p:cNvSpPr/>
          <p:nvPr/>
        </p:nvSpPr>
        <p:spPr>
          <a:xfrm>
            <a:off x="6350194" y="3469268"/>
            <a:ext cx="2511089" cy="26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61" b="1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100%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6350194" y="3733593"/>
            <a:ext cx="2469789" cy="165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1" dirty="0">
                <a:solidFill>
                  <a:srgbClr val="F9FAFB">
                    <a:alpha val="6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видимость процессов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9104054" y="1672683"/>
            <a:ext cx="2750634" cy="2395447"/>
          </a:xfrm>
          <a:custGeom>
            <a:avLst/>
            <a:gdLst/>
            <a:ahLst/>
            <a:cxnLst/>
            <a:rect l="l" t="t" r="r" b="b"/>
            <a:pathLst>
              <a:path w="2750634" h="2395447">
                <a:moveTo>
                  <a:pt x="132157" y="0"/>
                </a:moveTo>
                <a:lnTo>
                  <a:pt x="2618477" y="0"/>
                </a:lnTo>
                <a:cubicBezTo>
                  <a:pt x="2691466" y="0"/>
                  <a:pt x="2750634" y="59169"/>
                  <a:pt x="2750634" y="132157"/>
                </a:cubicBezTo>
                <a:lnTo>
                  <a:pt x="2750634" y="2263290"/>
                </a:lnTo>
                <a:cubicBezTo>
                  <a:pt x="2750634" y="2336279"/>
                  <a:pt x="2691466" y="2395447"/>
                  <a:pt x="2618477" y="2395447"/>
                </a:cubicBezTo>
                <a:lnTo>
                  <a:pt x="132157" y="2395447"/>
                </a:lnTo>
                <a:cubicBezTo>
                  <a:pt x="59169" y="2395447"/>
                  <a:pt x="0" y="2336279"/>
                  <a:pt x="0" y="2263290"/>
                </a:cubicBezTo>
                <a:lnTo>
                  <a:pt x="0" y="132157"/>
                </a:lnTo>
                <a:cubicBezTo>
                  <a:pt x="0" y="59217"/>
                  <a:pt x="59217" y="0"/>
                  <a:pt x="132157" y="0"/>
                </a:cubicBezTo>
                <a:close/>
              </a:path>
            </a:pathLst>
          </a:custGeom>
          <a:gradFill flip="none" rotWithShape="1">
            <a:gsLst>
              <a:gs pos="0">
                <a:srgbClr val="6366F1">
                  <a:alpha val="15000"/>
                </a:srgbClr>
              </a:gs>
              <a:gs pos="100000">
                <a:srgbClr val="6366F1">
                  <a:alpha val="5000"/>
                </a:srgbClr>
              </a:gs>
            </a:gsLst>
            <a:lin ang="2700000" scaled="1"/>
          </a:gradFill>
          <a:ln w="12700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9273388" y="1842016"/>
            <a:ext cx="462569" cy="462569"/>
          </a:xfrm>
          <a:custGeom>
            <a:avLst/>
            <a:gdLst/>
            <a:ahLst/>
            <a:cxnLst/>
            <a:rect l="l" t="t" r="r" b="b"/>
            <a:pathLst>
              <a:path w="462569" h="462569">
                <a:moveTo>
                  <a:pt x="99124" y="0"/>
                </a:moveTo>
                <a:lnTo>
                  <a:pt x="363445" y="0"/>
                </a:lnTo>
                <a:cubicBezTo>
                  <a:pt x="418153" y="0"/>
                  <a:pt x="462569" y="44416"/>
                  <a:pt x="462569" y="99124"/>
                </a:cubicBezTo>
                <a:lnTo>
                  <a:pt x="462569" y="363445"/>
                </a:lnTo>
                <a:cubicBezTo>
                  <a:pt x="462569" y="418190"/>
                  <a:pt x="418190" y="462569"/>
                  <a:pt x="363445" y="462569"/>
                </a:cubicBezTo>
                <a:lnTo>
                  <a:pt x="99124" y="462569"/>
                </a:lnTo>
                <a:cubicBezTo>
                  <a:pt x="44416" y="462569"/>
                  <a:pt x="0" y="418153"/>
                  <a:pt x="0" y="363445"/>
                </a:cubicBezTo>
                <a:lnTo>
                  <a:pt x="0" y="99124"/>
                </a:lnTo>
                <a:cubicBezTo>
                  <a:pt x="0" y="44379"/>
                  <a:pt x="44379" y="0"/>
                  <a:pt x="99124" y="0"/>
                </a:cubicBezTo>
                <a:close/>
              </a:path>
            </a:pathLst>
          </a:custGeom>
          <a:solidFill>
            <a:srgbClr val="6366F1">
              <a:alpha val="30196"/>
            </a:srgbClr>
          </a:solidFill>
          <a:ln/>
        </p:spPr>
      </p:sp>
      <p:sp>
        <p:nvSpPr>
          <p:cNvPr id="33" name="Shape 31"/>
          <p:cNvSpPr/>
          <p:nvPr/>
        </p:nvSpPr>
        <p:spPr>
          <a:xfrm>
            <a:off x="9417941" y="1974179"/>
            <a:ext cx="173463" cy="198244"/>
          </a:xfrm>
          <a:custGeom>
            <a:avLst/>
            <a:gdLst/>
            <a:ahLst/>
            <a:cxnLst/>
            <a:rect l="l" t="t" r="r" b="b"/>
            <a:pathLst>
              <a:path w="173463" h="198244">
                <a:moveTo>
                  <a:pt x="65049" y="12390"/>
                </a:moveTo>
                <a:lnTo>
                  <a:pt x="9293" y="12390"/>
                </a:lnTo>
                <a:cubicBezTo>
                  <a:pt x="4143" y="12390"/>
                  <a:pt x="0" y="16533"/>
                  <a:pt x="0" y="21683"/>
                </a:cubicBezTo>
                <a:lnTo>
                  <a:pt x="0" y="77439"/>
                </a:lnTo>
                <a:cubicBezTo>
                  <a:pt x="0" y="81195"/>
                  <a:pt x="2246" y="84602"/>
                  <a:pt x="5730" y="86035"/>
                </a:cubicBezTo>
                <a:cubicBezTo>
                  <a:pt x="9215" y="87467"/>
                  <a:pt x="13203" y="86654"/>
                  <a:pt x="15875" y="84021"/>
                </a:cubicBezTo>
                <a:lnTo>
                  <a:pt x="31363" y="68534"/>
                </a:lnTo>
                <a:lnTo>
                  <a:pt x="61951" y="99122"/>
                </a:lnTo>
                <a:lnTo>
                  <a:pt x="31363" y="129710"/>
                </a:lnTo>
                <a:lnTo>
                  <a:pt x="15875" y="114223"/>
                </a:lnTo>
                <a:cubicBezTo>
                  <a:pt x="13203" y="111551"/>
                  <a:pt x="9215" y="110777"/>
                  <a:pt x="5730" y="112209"/>
                </a:cubicBezTo>
                <a:cubicBezTo>
                  <a:pt x="2246" y="113642"/>
                  <a:pt x="0" y="117049"/>
                  <a:pt x="0" y="120805"/>
                </a:cubicBezTo>
                <a:lnTo>
                  <a:pt x="0" y="176561"/>
                </a:lnTo>
                <a:cubicBezTo>
                  <a:pt x="0" y="181711"/>
                  <a:pt x="4143" y="185854"/>
                  <a:pt x="9293" y="185854"/>
                </a:cubicBezTo>
                <a:lnTo>
                  <a:pt x="65049" y="185854"/>
                </a:lnTo>
                <a:cubicBezTo>
                  <a:pt x="68805" y="185854"/>
                  <a:pt x="72212" y="183608"/>
                  <a:pt x="73645" y="180123"/>
                </a:cubicBezTo>
                <a:cubicBezTo>
                  <a:pt x="75077" y="176638"/>
                  <a:pt x="74303" y="172650"/>
                  <a:pt x="71631" y="169979"/>
                </a:cubicBezTo>
                <a:lnTo>
                  <a:pt x="56143" y="154491"/>
                </a:lnTo>
                <a:lnTo>
                  <a:pt x="86732" y="123902"/>
                </a:lnTo>
                <a:lnTo>
                  <a:pt x="117320" y="154491"/>
                </a:lnTo>
                <a:lnTo>
                  <a:pt x="101832" y="169979"/>
                </a:lnTo>
                <a:cubicBezTo>
                  <a:pt x="99161" y="172650"/>
                  <a:pt x="98386" y="176638"/>
                  <a:pt x="99819" y="180123"/>
                </a:cubicBezTo>
                <a:cubicBezTo>
                  <a:pt x="101252" y="183608"/>
                  <a:pt x="104659" y="185854"/>
                  <a:pt x="108415" y="185854"/>
                </a:cubicBezTo>
                <a:lnTo>
                  <a:pt x="164171" y="185854"/>
                </a:lnTo>
                <a:cubicBezTo>
                  <a:pt x="169320" y="185854"/>
                  <a:pt x="173463" y="181711"/>
                  <a:pt x="173463" y="176561"/>
                </a:cubicBezTo>
                <a:lnTo>
                  <a:pt x="173463" y="120805"/>
                </a:lnTo>
                <a:cubicBezTo>
                  <a:pt x="173463" y="117049"/>
                  <a:pt x="171218" y="113642"/>
                  <a:pt x="167733" y="112209"/>
                </a:cubicBezTo>
                <a:cubicBezTo>
                  <a:pt x="164248" y="110777"/>
                  <a:pt x="160260" y="111551"/>
                  <a:pt x="157588" y="114223"/>
                </a:cubicBezTo>
                <a:lnTo>
                  <a:pt x="142101" y="129710"/>
                </a:lnTo>
                <a:lnTo>
                  <a:pt x="111512" y="99122"/>
                </a:lnTo>
                <a:lnTo>
                  <a:pt x="142101" y="68534"/>
                </a:lnTo>
                <a:lnTo>
                  <a:pt x="157588" y="84021"/>
                </a:lnTo>
                <a:cubicBezTo>
                  <a:pt x="160260" y="86693"/>
                  <a:pt x="164248" y="87467"/>
                  <a:pt x="167733" y="86035"/>
                </a:cubicBezTo>
                <a:cubicBezTo>
                  <a:pt x="171218" y="84602"/>
                  <a:pt x="173463" y="81195"/>
                  <a:pt x="173463" y="77439"/>
                </a:cubicBezTo>
                <a:lnTo>
                  <a:pt x="173463" y="21683"/>
                </a:lnTo>
                <a:cubicBezTo>
                  <a:pt x="173463" y="16533"/>
                  <a:pt x="169320" y="12390"/>
                  <a:pt x="164171" y="12390"/>
                </a:cubicBezTo>
                <a:lnTo>
                  <a:pt x="108415" y="12390"/>
                </a:lnTo>
                <a:cubicBezTo>
                  <a:pt x="104659" y="12390"/>
                  <a:pt x="101252" y="14636"/>
                  <a:pt x="99819" y="18121"/>
                </a:cubicBezTo>
                <a:cubicBezTo>
                  <a:pt x="98386" y="21605"/>
                  <a:pt x="99199" y="25594"/>
                  <a:pt x="101832" y="28265"/>
                </a:cubicBezTo>
                <a:lnTo>
                  <a:pt x="117320" y="43753"/>
                </a:lnTo>
                <a:lnTo>
                  <a:pt x="86732" y="74341"/>
                </a:lnTo>
                <a:lnTo>
                  <a:pt x="56143" y="43753"/>
                </a:lnTo>
                <a:lnTo>
                  <a:pt x="71631" y="28265"/>
                </a:lnTo>
                <a:cubicBezTo>
                  <a:pt x="74303" y="25594"/>
                  <a:pt x="75077" y="21605"/>
                  <a:pt x="73645" y="18121"/>
                </a:cubicBezTo>
                <a:cubicBezTo>
                  <a:pt x="72212" y="14636"/>
                  <a:pt x="68805" y="12390"/>
                  <a:pt x="65049" y="12390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34" name="Text 32"/>
          <p:cNvSpPr/>
          <p:nvPr/>
        </p:nvSpPr>
        <p:spPr>
          <a:xfrm>
            <a:off x="9273388" y="2436748"/>
            <a:ext cx="2494569" cy="2312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01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Гибкость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9273388" y="2767154"/>
            <a:ext cx="2478049" cy="429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41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Scrum, Kanban, Waterfall — адаптируется под ваш процесс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9273388" y="3332976"/>
            <a:ext cx="2411967" cy="8260"/>
          </a:xfrm>
          <a:custGeom>
            <a:avLst/>
            <a:gdLst/>
            <a:ahLst/>
            <a:cxnLst/>
            <a:rect l="l" t="t" r="r" b="b"/>
            <a:pathLst>
              <a:path w="2411967" h="8260">
                <a:moveTo>
                  <a:pt x="0" y="0"/>
                </a:moveTo>
                <a:lnTo>
                  <a:pt x="2411967" y="0"/>
                </a:lnTo>
                <a:lnTo>
                  <a:pt x="2411967" y="8260"/>
                </a:lnTo>
                <a:lnTo>
                  <a:pt x="0" y="8260"/>
                </a:lnTo>
                <a:lnTo>
                  <a:pt x="0" y="0"/>
                </a:ln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37" name="Text 35"/>
          <p:cNvSpPr/>
          <p:nvPr/>
        </p:nvSpPr>
        <p:spPr>
          <a:xfrm>
            <a:off x="9273388" y="3469268"/>
            <a:ext cx="2511089" cy="26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61" b="1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3+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9273388" y="3733593"/>
            <a:ext cx="2469789" cy="165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1" dirty="0">
                <a:solidFill>
                  <a:srgbClr val="F9FAFB">
                    <a:alpha val="6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методологии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334537" y="4241593"/>
            <a:ext cx="2750634" cy="2395447"/>
          </a:xfrm>
          <a:custGeom>
            <a:avLst/>
            <a:gdLst/>
            <a:ahLst/>
            <a:cxnLst/>
            <a:rect l="l" t="t" r="r" b="b"/>
            <a:pathLst>
              <a:path w="2750634" h="2395447">
                <a:moveTo>
                  <a:pt x="132157" y="0"/>
                </a:moveTo>
                <a:lnTo>
                  <a:pt x="2618477" y="0"/>
                </a:lnTo>
                <a:cubicBezTo>
                  <a:pt x="2691466" y="0"/>
                  <a:pt x="2750634" y="59169"/>
                  <a:pt x="2750634" y="132157"/>
                </a:cubicBezTo>
                <a:lnTo>
                  <a:pt x="2750634" y="2263290"/>
                </a:lnTo>
                <a:cubicBezTo>
                  <a:pt x="2750634" y="2336279"/>
                  <a:pt x="2691466" y="2395447"/>
                  <a:pt x="2618477" y="2395447"/>
                </a:cubicBezTo>
                <a:lnTo>
                  <a:pt x="132157" y="2395447"/>
                </a:lnTo>
                <a:cubicBezTo>
                  <a:pt x="59169" y="2395447"/>
                  <a:pt x="0" y="2336279"/>
                  <a:pt x="0" y="2263290"/>
                </a:cubicBezTo>
                <a:lnTo>
                  <a:pt x="0" y="132157"/>
                </a:lnTo>
                <a:cubicBezTo>
                  <a:pt x="0" y="59217"/>
                  <a:pt x="59217" y="0"/>
                  <a:pt x="132157" y="0"/>
                </a:cubicBezTo>
                <a:close/>
              </a:path>
            </a:pathLst>
          </a:custGeom>
          <a:gradFill flip="none" rotWithShape="1">
            <a:gsLst>
              <a:gs pos="0">
                <a:srgbClr val="8B5CF6">
                  <a:alpha val="15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12700">
            <a:solidFill>
              <a:srgbClr val="8B5CF6">
                <a:alpha val="30196"/>
              </a:srgbClr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503870" y="4410927"/>
            <a:ext cx="462569" cy="462569"/>
          </a:xfrm>
          <a:custGeom>
            <a:avLst/>
            <a:gdLst/>
            <a:ahLst/>
            <a:cxnLst/>
            <a:rect l="l" t="t" r="r" b="b"/>
            <a:pathLst>
              <a:path w="462569" h="462569">
                <a:moveTo>
                  <a:pt x="99124" y="0"/>
                </a:moveTo>
                <a:lnTo>
                  <a:pt x="363445" y="0"/>
                </a:lnTo>
                <a:cubicBezTo>
                  <a:pt x="418153" y="0"/>
                  <a:pt x="462569" y="44416"/>
                  <a:pt x="462569" y="99124"/>
                </a:cubicBezTo>
                <a:lnTo>
                  <a:pt x="462569" y="363445"/>
                </a:lnTo>
                <a:cubicBezTo>
                  <a:pt x="462569" y="418190"/>
                  <a:pt x="418190" y="462569"/>
                  <a:pt x="363445" y="462569"/>
                </a:cubicBezTo>
                <a:lnTo>
                  <a:pt x="99124" y="462569"/>
                </a:lnTo>
                <a:cubicBezTo>
                  <a:pt x="44416" y="462569"/>
                  <a:pt x="0" y="418153"/>
                  <a:pt x="0" y="363445"/>
                </a:cubicBezTo>
                <a:lnTo>
                  <a:pt x="0" y="99124"/>
                </a:lnTo>
                <a:cubicBezTo>
                  <a:pt x="0" y="44379"/>
                  <a:pt x="44379" y="0"/>
                  <a:pt x="99124" y="0"/>
                </a:cubicBezTo>
                <a:close/>
              </a:path>
            </a:pathLst>
          </a:custGeom>
          <a:solidFill>
            <a:srgbClr val="8B5CF6">
              <a:alpha val="30196"/>
            </a:srgbClr>
          </a:solidFill>
          <a:ln/>
        </p:spPr>
      </p:sp>
      <p:sp>
        <p:nvSpPr>
          <p:cNvPr id="41" name="Shape 39"/>
          <p:cNvSpPr/>
          <p:nvPr/>
        </p:nvSpPr>
        <p:spPr>
          <a:xfrm>
            <a:off x="673203" y="4543089"/>
            <a:ext cx="123902" cy="198244"/>
          </a:xfrm>
          <a:custGeom>
            <a:avLst/>
            <a:gdLst/>
            <a:ahLst/>
            <a:cxnLst/>
            <a:rect l="l" t="t" r="r" b="b"/>
            <a:pathLst>
              <a:path w="123902" h="198244">
                <a:moveTo>
                  <a:pt x="52659" y="9293"/>
                </a:moveTo>
                <a:cubicBezTo>
                  <a:pt x="52659" y="4143"/>
                  <a:pt x="56802" y="0"/>
                  <a:pt x="61951" y="0"/>
                </a:cubicBezTo>
                <a:cubicBezTo>
                  <a:pt x="67101" y="0"/>
                  <a:pt x="71244" y="4143"/>
                  <a:pt x="71244" y="9293"/>
                </a:cubicBezTo>
                <a:lnTo>
                  <a:pt x="71244" y="24780"/>
                </a:lnTo>
                <a:lnTo>
                  <a:pt x="92927" y="24780"/>
                </a:lnTo>
                <a:cubicBezTo>
                  <a:pt x="99780" y="24780"/>
                  <a:pt x="105317" y="30317"/>
                  <a:pt x="105317" y="37171"/>
                </a:cubicBezTo>
                <a:cubicBezTo>
                  <a:pt x="105317" y="44024"/>
                  <a:pt x="99780" y="49561"/>
                  <a:pt x="92927" y="49561"/>
                </a:cubicBezTo>
                <a:lnTo>
                  <a:pt x="48438" y="49561"/>
                </a:lnTo>
                <a:cubicBezTo>
                  <a:pt x="38797" y="49561"/>
                  <a:pt x="30976" y="57382"/>
                  <a:pt x="30976" y="67023"/>
                </a:cubicBezTo>
                <a:cubicBezTo>
                  <a:pt x="30976" y="75735"/>
                  <a:pt x="37364" y="83092"/>
                  <a:pt x="45960" y="84331"/>
                </a:cubicBezTo>
                <a:lnTo>
                  <a:pt x="81427" y="89403"/>
                </a:lnTo>
                <a:cubicBezTo>
                  <a:pt x="102258" y="92385"/>
                  <a:pt x="117707" y="110196"/>
                  <a:pt x="117707" y="131220"/>
                </a:cubicBezTo>
                <a:cubicBezTo>
                  <a:pt x="117707" y="154568"/>
                  <a:pt x="98773" y="173463"/>
                  <a:pt x="75464" y="173463"/>
                </a:cubicBezTo>
                <a:lnTo>
                  <a:pt x="71244" y="173463"/>
                </a:lnTo>
                <a:lnTo>
                  <a:pt x="71244" y="188951"/>
                </a:lnTo>
                <a:cubicBezTo>
                  <a:pt x="71244" y="194101"/>
                  <a:pt x="67101" y="198244"/>
                  <a:pt x="61951" y="198244"/>
                </a:cubicBezTo>
                <a:cubicBezTo>
                  <a:pt x="56802" y="198244"/>
                  <a:pt x="52659" y="194101"/>
                  <a:pt x="52659" y="188951"/>
                </a:cubicBezTo>
                <a:lnTo>
                  <a:pt x="52659" y="173463"/>
                </a:lnTo>
                <a:lnTo>
                  <a:pt x="24780" y="173463"/>
                </a:lnTo>
                <a:cubicBezTo>
                  <a:pt x="17927" y="173463"/>
                  <a:pt x="12390" y="167927"/>
                  <a:pt x="12390" y="161073"/>
                </a:cubicBezTo>
                <a:cubicBezTo>
                  <a:pt x="12390" y="154220"/>
                  <a:pt x="17927" y="148683"/>
                  <a:pt x="24780" y="148683"/>
                </a:cubicBezTo>
                <a:lnTo>
                  <a:pt x="75464" y="148683"/>
                </a:lnTo>
                <a:cubicBezTo>
                  <a:pt x="85105" y="148683"/>
                  <a:pt x="92927" y="140862"/>
                  <a:pt x="92927" y="131220"/>
                </a:cubicBezTo>
                <a:cubicBezTo>
                  <a:pt x="92927" y="122509"/>
                  <a:pt x="86538" y="115152"/>
                  <a:pt x="77942" y="113913"/>
                </a:cubicBezTo>
                <a:lnTo>
                  <a:pt x="42475" y="108841"/>
                </a:lnTo>
                <a:cubicBezTo>
                  <a:pt x="21644" y="105898"/>
                  <a:pt x="6195" y="88048"/>
                  <a:pt x="6195" y="67023"/>
                </a:cubicBezTo>
                <a:cubicBezTo>
                  <a:pt x="6195" y="43714"/>
                  <a:pt x="25129" y="24780"/>
                  <a:pt x="48438" y="24780"/>
                </a:cubicBezTo>
                <a:lnTo>
                  <a:pt x="52659" y="24780"/>
                </a:lnTo>
                <a:lnTo>
                  <a:pt x="52659" y="9293"/>
                </a:ln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42" name="Text 40"/>
          <p:cNvSpPr/>
          <p:nvPr/>
        </p:nvSpPr>
        <p:spPr>
          <a:xfrm>
            <a:off x="503870" y="5005659"/>
            <a:ext cx="2494569" cy="2312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01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Доступность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503870" y="5336065"/>
            <a:ext cx="2478049" cy="429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41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Честная цена без скрытых платежей. Растите без боли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503870" y="5901886"/>
            <a:ext cx="2411967" cy="8260"/>
          </a:xfrm>
          <a:custGeom>
            <a:avLst/>
            <a:gdLst/>
            <a:ahLst/>
            <a:cxnLst/>
            <a:rect l="l" t="t" r="r" b="b"/>
            <a:pathLst>
              <a:path w="2411967" h="8260">
                <a:moveTo>
                  <a:pt x="0" y="0"/>
                </a:moveTo>
                <a:lnTo>
                  <a:pt x="2411967" y="0"/>
                </a:lnTo>
                <a:lnTo>
                  <a:pt x="2411967" y="8260"/>
                </a:lnTo>
                <a:lnTo>
                  <a:pt x="0" y="8260"/>
                </a:lnTo>
                <a:lnTo>
                  <a:pt x="0" y="0"/>
                </a:lnTo>
                <a:close/>
              </a:path>
            </a:pathLst>
          </a:custGeom>
          <a:solidFill>
            <a:srgbClr val="8B5CF6">
              <a:alpha val="20000"/>
            </a:srgbClr>
          </a:solidFill>
          <a:ln/>
        </p:spPr>
      </p:sp>
      <p:sp>
        <p:nvSpPr>
          <p:cNvPr id="45" name="Text 43"/>
          <p:cNvSpPr/>
          <p:nvPr/>
        </p:nvSpPr>
        <p:spPr>
          <a:xfrm>
            <a:off x="503870" y="6038179"/>
            <a:ext cx="2511089" cy="26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61" b="1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-40%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503870" y="6302504"/>
            <a:ext cx="2469789" cy="165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1" dirty="0">
                <a:solidFill>
                  <a:srgbClr val="F9FAFB">
                    <a:alpha val="6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дешевле конкурентов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3257666" y="4241593"/>
            <a:ext cx="2750634" cy="2395447"/>
          </a:xfrm>
          <a:custGeom>
            <a:avLst/>
            <a:gdLst/>
            <a:ahLst/>
            <a:cxnLst/>
            <a:rect l="l" t="t" r="r" b="b"/>
            <a:pathLst>
              <a:path w="2750634" h="2395447">
                <a:moveTo>
                  <a:pt x="132157" y="0"/>
                </a:moveTo>
                <a:lnTo>
                  <a:pt x="2618477" y="0"/>
                </a:lnTo>
                <a:cubicBezTo>
                  <a:pt x="2691466" y="0"/>
                  <a:pt x="2750634" y="59169"/>
                  <a:pt x="2750634" y="132157"/>
                </a:cubicBezTo>
                <a:lnTo>
                  <a:pt x="2750634" y="2263290"/>
                </a:lnTo>
                <a:cubicBezTo>
                  <a:pt x="2750634" y="2336279"/>
                  <a:pt x="2691466" y="2395447"/>
                  <a:pt x="2618477" y="2395447"/>
                </a:cubicBezTo>
                <a:lnTo>
                  <a:pt x="132157" y="2395447"/>
                </a:lnTo>
                <a:cubicBezTo>
                  <a:pt x="59169" y="2395447"/>
                  <a:pt x="0" y="2336279"/>
                  <a:pt x="0" y="2263290"/>
                </a:cubicBezTo>
                <a:lnTo>
                  <a:pt x="0" y="132157"/>
                </a:lnTo>
                <a:cubicBezTo>
                  <a:pt x="0" y="59217"/>
                  <a:pt x="59217" y="0"/>
                  <a:pt x="132157" y="0"/>
                </a:cubicBezTo>
                <a:close/>
              </a:path>
            </a:pathLst>
          </a:custGeom>
          <a:gradFill flip="none" rotWithShape="1">
            <a:gsLst>
              <a:gs pos="0">
                <a:srgbClr val="22D3EE">
                  <a:alpha val="15000"/>
                </a:srgbClr>
              </a:gs>
              <a:gs pos="100000">
                <a:srgbClr val="22D3EE">
                  <a:alpha val="5000"/>
                </a:srgbClr>
              </a:gs>
            </a:gsLst>
            <a:lin ang="2700000" scaled="1"/>
          </a:gradFill>
          <a:ln w="12700">
            <a:solidFill>
              <a:srgbClr val="22D3EE">
                <a:alpha val="30196"/>
              </a:srgbClr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3426999" y="4410927"/>
            <a:ext cx="462569" cy="462569"/>
          </a:xfrm>
          <a:custGeom>
            <a:avLst/>
            <a:gdLst/>
            <a:ahLst/>
            <a:cxnLst/>
            <a:rect l="l" t="t" r="r" b="b"/>
            <a:pathLst>
              <a:path w="462569" h="462569">
                <a:moveTo>
                  <a:pt x="99124" y="0"/>
                </a:moveTo>
                <a:lnTo>
                  <a:pt x="363445" y="0"/>
                </a:lnTo>
                <a:cubicBezTo>
                  <a:pt x="418153" y="0"/>
                  <a:pt x="462569" y="44416"/>
                  <a:pt x="462569" y="99124"/>
                </a:cubicBezTo>
                <a:lnTo>
                  <a:pt x="462569" y="363445"/>
                </a:lnTo>
                <a:cubicBezTo>
                  <a:pt x="462569" y="418190"/>
                  <a:pt x="418190" y="462569"/>
                  <a:pt x="363445" y="462569"/>
                </a:cubicBezTo>
                <a:lnTo>
                  <a:pt x="99124" y="462569"/>
                </a:lnTo>
                <a:cubicBezTo>
                  <a:pt x="44416" y="462569"/>
                  <a:pt x="0" y="418153"/>
                  <a:pt x="0" y="363445"/>
                </a:cubicBezTo>
                <a:lnTo>
                  <a:pt x="0" y="99124"/>
                </a:lnTo>
                <a:cubicBezTo>
                  <a:pt x="0" y="44379"/>
                  <a:pt x="44379" y="0"/>
                  <a:pt x="99124" y="0"/>
                </a:cubicBezTo>
                <a:close/>
              </a:path>
            </a:pathLst>
          </a:custGeom>
          <a:solidFill>
            <a:srgbClr val="22D3EE">
              <a:alpha val="30196"/>
            </a:srgbClr>
          </a:solidFill>
          <a:ln/>
        </p:spPr>
      </p:sp>
      <p:sp>
        <p:nvSpPr>
          <p:cNvPr id="49" name="Shape 47"/>
          <p:cNvSpPr/>
          <p:nvPr/>
        </p:nvSpPr>
        <p:spPr>
          <a:xfrm>
            <a:off x="3559162" y="4543089"/>
            <a:ext cx="198244" cy="198244"/>
          </a:xfrm>
          <a:custGeom>
            <a:avLst/>
            <a:gdLst/>
            <a:ahLst/>
            <a:cxnLst/>
            <a:rect l="l" t="t" r="r" b="b"/>
            <a:pathLst>
              <a:path w="198244" h="198244">
                <a:moveTo>
                  <a:pt x="99122" y="0"/>
                </a:moveTo>
                <a:cubicBezTo>
                  <a:pt x="100903" y="0"/>
                  <a:pt x="102684" y="387"/>
                  <a:pt x="104310" y="1123"/>
                </a:cubicBezTo>
                <a:lnTo>
                  <a:pt x="177258" y="32060"/>
                </a:lnTo>
                <a:cubicBezTo>
                  <a:pt x="185776" y="35661"/>
                  <a:pt x="192126" y="44063"/>
                  <a:pt x="192088" y="54207"/>
                </a:cubicBezTo>
                <a:cubicBezTo>
                  <a:pt x="191894" y="92617"/>
                  <a:pt x="176096" y="162893"/>
                  <a:pt x="109383" y="194837"/>
                </a:cubicBezTo>
                <a:cubicBezTo>
                  <a:pt x="102916" y="197934"/>
                  <a:pt x="95405" y="197934"/>
                  <a:pt x="88939" y="194837"/>
                </a:cubicBezTo>
                <a:cubicBezTo>
                  <a:pt x="22186" y="162893"/>
                  <a:pt x="6427" y="92617"/>
                  <a:pt x="6234" y="54207"/>
                </a:cubicBezTo>
                <a:cubicBezTo>
                  <a:pt x="6195" y="44063"/>
                  <a:pt x="12545" y="35661"/>
                  <a:pt x="21063" y="32060"/>
                </a:cubicBezTo>
                <a:lnTo>
                  <a:pt x="93972" y="1123"/>
                </a:lnTo>
                <a:cubicBezTo>
                  <a:pt x="95598" y="387"/>
                  <a:pt x="97341" y="0"/>
                  <a:pt x="99122" y="0"/>
                </a:cubicBezTo>
                <a:close/>
                <a:moveTo>
                  <a:pt x="99122" y="25865"/>
                </a:moveTo>
                <a:lnTo>
                  <a:pt x="99122" y="172263"/>
                </a:lnTo>
                <a:cubicBezTo>
                  <a:pt x="152555" y="146398"/>
                  <a:pt x="166920" y="89094"/>
                  <a:pt x="167268" y="54788"/>
                </a:cubicBezTo>
                <a:lnTo>
                  <a:pt x="99122" y="25903"/>
                </a:lnTo>
                <a:lnTo>
                  <a:pt x="99122" y="25903"/>
                </a:ln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50" name="Text 48"/>
          <p:cNvSpPr/>
          <p:nvPr/>
        </p:nvSpPr>
        <p:spPr>
          <a:xfrm>
            <a:off x="3426999" y="5005659"/>
            <a:ext cx="2494569" cy="2312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01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Надёжность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3426999" y="5336065"/>
            <a:ext cx="2478049" cy="429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41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99.9% аптайм, регулярные бэкапы, безопасность данных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3426999" y="5901886"/>
            <a:ext cx="2411967" cy="8260"/>
          </a:xfrm>
          <a:custGeom>
            <a:avLst/>
            <a:gdLst/>
            <a:ahLst/>
            <a:cxnLst/>
            <a:rect l="l" t="t" r="r" b="b"/>
            <a:pathLst>
              <a:path w="2411967" h="8260">
                <a:moveTo>
                  <a:pt x="0" y="0"/>
                </a:moveTo>
                <a:lnTo>
                  <a:pt x="2411967" y="0"/>
                </a:lnTo>
                <a:lnTo>
                  <a:pt x="2411967" y="8260"/>
                </a:lnTo>
                <a:lnTo>
                  <a:pt x="0" y="8260"/>
                </a:lnTo>
                <a:lnTo>
                  <a:pt x="0" y="0"/>
                </a:lnTo>
                <a:close/>
              </a:path>
            </a:pathLst>
          </a:custGeom>
          <a:solidFill>
            <a:srgbClr val="22D3EE">
              <a:alpha val="20000"/>
            </a:srgbClr>
          </a:solidFill>
          <a:ln/>
        </p:spPr>
      </p:sp>
      <p:sp>
        <p:nvSpPr>
          <p:cNvPr id="53" name="Text 51"/>
          <p:cNvSpPr/>
          <p:nvPr/>
        </p:nvSpPr>
        <p:spPr>
          <a:xfrm>
            <a:off x="3426999" y="6038179"/>
            <a:ext cx="2511089" cy="26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61" b="1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99.9%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3426999" y="6302504"/>
            <a:ext cx="2469789" cy="165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1" dirty="0">
                <a:solidFill>
                  <a:srgbClr val="F9FAFB">
                    <a:alpha val="6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uptime SLA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6180860" y="4241593"/>
            <a:ext cx="2750634" cy="2395447"/>
          </a:xfrm>
          <a:custGeom>
            <a:avLst/>
            <a:gdLst/>
            <a:ahLst/>
            <a:cxnLst/>
            <a:rect l="l" t="t" r="r" b="b"/>
            <a:pathLst>
              <a:path w="2750634" h="2395447">
                <a:moveTo>
                  <a:pt x="132157" y="0"/>
                </a:moveTo>
                <a:lnTo>
                  <a:pt x="2618477" y="0"/>
                </a:lnTo>
                <a:cubicBezTo>
                  <a:pt x="2691466" y="0"/>
                  <a:pt x="2750634" y="59169"/>
                  <a:pt x="2750634" y="132157"/>
                </a:cubicBezTo>
                <a:lnTo>
                  <a:pt x="2750634" y="2263290"/>
                </a:lnTo>
                <a:cubicBezTo>
                  <a:pt x="2750634" y="2336279"/>
                  <a:pt x="2691466" y="2395447"/>
                  <a:pt x="2618477" y="2395447"/>
                </a:cubicBezTo>
                <a:lnTo>
                  <a:pt x="132157" y="2395447"/>
                </a:lnTo>
                <a:cubicBezTo>
                  <a:pt x="59169" y="2395447"/>
                  <a:pt x="0" y="2336279"/>
                  <a:pt x="0" y="2263290"/>
                </a:cubicBezTo>
                <a:lnTo>
                  <a:pt x="0" y="132157"/>
                </a:lnTo>
                <a:cubicBezTo>
                  <a:pt x="0" y="59217"/>
                  <a:pt x="59217" y="0"/>
                  <a:pt x="132157" y="0"/>
                </a:cubicBezTo>
                <a:close/>
              </a:path>
            </a:pathLst>
          </a:custGeom>
          <a:gradFill flip="none" rotWithShape="1">
            <a:gsLst>
              <a:gs pos="0">
                <a:srgbClr val="6366F1">
                  <a:alpha val="15000"/>
                </a:srgbClr>
              </a:gs>
              <a:gs pos="100000">
                <a:srgbClr val="6366F1">
                  <a:alpha val="5000"/>
                </a:srgbClr>
              </a:gs>
            </a:gsLst>
            <a:lin ang="2700000" scaled="1"/>
          </a:gradFill>
          <a:ln w="12700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56" name="Shape 54"/>
          <p:cNvSpPr/>
          <p:nvPr/>
        </p:nvSpPr>
        <p:spPr>
          <a:xfrm>
            <a:off x="6350194" y="4410927"/>
            <a:ext cx="462569" cy="462569"/>
          </a:xfrm>
          <a:custGeom>
            <a:avLst/>
            <a:gdLst/>
            <a:ahLst/>
            <a:cxnLst/>
            <a:rect l="l" t="t" r="r" b="b"/>
            <a:pathLst>
              <a:path w="462569" h="462569">
                <a:moveTo>
                  <a:pt x="99124" y="0"/>
                </a:moveTo>
                <a:lnTo>
                  <a:pt x="363445" y="0"/>
                </a:lnTo>
                <a:cubicBezTo>
                  <a:pt x="418153" y="0"/>
                  <a:pt x="462569" y="44416"/>
                  <a:pt x="462569" y="99124"/>
                </a:cubicBezTo>
                <a:lnTo>
                  <a:pt x="462569" y="363445"/>
                </a:lnTo>
                <a:cubicBezTo>
                  <a:pt x="462569" y="418190"/>
                  <a:pt x="418190" y="462569"/>
                  <a:pt x="363445" y="462569"/>
                </a:cubicBezTo>
                <a:lnTo>
                  <a:pt x="99124" y="462569"/>
                </a:lnTo>
                <a:cubicBezTo>
                  <a:pt x="44416" y="462569"/>
                  <a:pt x="0" y="418153"/>
                  <a:pt x="0" y="363445"/>
                </a:cubicBezTo>
                <a:lnTo>
                  <a:pt x="0" y="99124"/>
                </a:lnTo>
                <a:cubicBezTo>
                  <a:pt x="0" y="44379"/>
                  <a:pt x="44379" y="0"/>
                  <a:pt x="99124" y="0"/>
                </a:cubicBezTo>
                <a:close/>
              </a:path>
            </a:pathLst>
          </a:custGeom>
          <a:solidFill>
            <a:srgbClr val="6366F1">
              <a:alpha val="30196"/>
            </a:srgbClr>
          </a:solidFill>
          <a:ln/>
        </p:spPr>
      </p:sp>
      <p:sp>
        <p:nvSpPr>
          <p:cNvPr id="57" name="Shape 55"/>
          <p:cNvSpPr/>
          <p:nvPr/>
        </p:nvSpPr>
        <p:spPr>
          <a:xfrm>
            <a:off x="6482356" y="4543089"/>
            <a:ext cx="198244" cy="198244"/>
          </a:xfrm>
          <a:custGeom>
            <a:avLst/>
            <a:gdLst/>
            <a:ahLst/>
            <a:cxnLst/>
            <a:rect l="l" t="t" r="r" b="b"/>
            <a:pathLst>
              <a:path w="198244" h="198244">
                <a:moveTo>
                  <a:pt x="49561" y="123902"/>
                </a:moveTo>
                <a:lnTo>
                  <a:pt x="9486" y="123902"/>
                </a:lnTo>
                <a:cubicBezTo>
                  <a:pt x="-155" y="123902"/>
                  <a:pt x="-6079" y="113409"/>
                  <a:pt x="-1123" y="105123"/>
                </a:cubicBezTo>
                <a:lnTo>
                  <a:pt x="19360" y="70973"/>
                </a:lnTo>
                <a:cubicBezTo>
                  <a:pt x="22728" y="65359"/>
                  <a:pt x="28769" y="61951"/>
                  <a:pt x="35312" y="61951"/>
                </a:cubicBezTo>
                <a:lnTo>
                  <a:pt x="72096" y="61951"/>
                </a:lnTo>
                <a:cubicBezTo>
                  <a:pt x="101561" y="12042"/>
                  <a:pt x="145508" y="9525"/>
                  <a:pt x="174896" y="13823"/>
                </a:cubicBezTo>
                <a:cubicBezTo>
                  <a:pt x="179852" y="14559"/>
                  <a:pt x="183724" y="18430"/>
                  <a:pt x="184421" y="23348"/>
                </a:cubicBezTo>
                <a:cubicBezTo>
                  <a:pt x="188719" y="52736"/>
                  <a:pt x="186202" y="96683"/>
                  <a:pt x="136293" y="126148"/>
                </a:cubicBezTo>
                <a:lnTo>
                  <a:pt x="136293" y="162932"/>
                </a:lnTo>
                <a:cubicBezTo>
                  <a:pt x="136293" y="169475"/>
                  <a:pt x="132885" y="175516"/>
                  <a:pt x="127271" y="178884"/>
                </a:cubicBezTo>
                <a:lnTo>
                  <a:pt x="93120" y="199367"/>
                </a:lnTo>
                <a:cubicBezTo>
                  <a:pt x="84873" y="204323"/>
                  <a:pt x="74341" y="198360"/>
                  <a:pt x="74341" y="188758"/>
                </a:cubicBezTo>
                <a:lnTo>
                  <a:pt x="74341" y="148683"/>
                </a:lnTo>
                <a:cubicBezTo>
                  <a:pt x="74341" y="135015"/>
                  <a:pt x="63229" y="123902"/>
                  <a:pt x="49561" y="123902"/>
                </a:cubicBezTo>
                <a:lnTo>
                  <a:pt x="49522" y="123902"/>
                </a:lnTo>
                <a:close/>
                <a:moveTo>
                  <a:pt x="154878" y="61951"/>
                </a:moveTo>
                <a:cubicBezTo>
                  <a:pt x="154878" y="51694"/>
                  <a:pt x="146550" y="43366"/>
                  <a:pt x="136293" y="43366"/>
                </a:cubicBezTo>
                <a:cubicBezTo>
                  <a:pt x="126035" y="43366"/>
                  <a:pt x="117707" y="51694"/>
                  <a:pt x="117707" y="61951"/>
                </a:cubicBezTo>
                <a:cubicBezTo>
                  <a:pt x="117707" y="72209"/>
                  <a:pt x="126035" y="80537"/>
                  <a:pt x="136293" y="80537"/>
                </a:cubicBezTo>
                <a:cubicBezTo>
                  <a:pt x="146550" y="80537"/>
                  <a:pt x="154878" y="72209"/>
                  <a:pt x="154878" y="61951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58" name="Text 56"/>
          <p:cNvSpPr/>
          <p:nvPr/>
        </p:nvSpPr>
        <p:spPr>
          <a:xfrm>
            <a:off x="6350194" y="5005659"/>
            <a:ext cx="2494569" cy="2312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01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Скорость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6350194" y="5336065"/>
            <a:ext cx="2478049" cy="429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41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Проекты выполняются на 40% быстрее благодаря порядку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6350194" y="5901886"/>
            <a:ext cx="2411967" cy="8260"/>
          </a:xfrm>
          <a:custGeom>
            <a:avLst/>
            <a:gdLst/>
            <a:ahLst/>
            <a:cxnLst/>
            <a:rect l="l" t="t" r="r" b="b"/>
            <a:pathLst>
              <a:path w="2411967" h="8260">
                <a:moveTo>
                  <a:pt x="0" y="0"/>
                </a:moveTo>
                <a:lnTo>
                  <a:pt x="2411967" y="0"/>
                </a:lnTo>
                <a:lnTo>
                  <a:pt x="2411967" y="8260"/>
                </a:lnTo>
                <a:lnTo>
                  <a:pt x="0" y="8260"/>
                </a:lnTo>
                <a:lnTo>
                  <a:pt x="0" y="0"/>
                </a:ln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61" name="Text 59"/>
          <p:cNvSpPr/>
          <p:nvPr/>
        </p:nvSpPr>
        <p:spPr>
          <a:xfrm>
            <a:off x="6350194" y="6038179"/>
            <a:ext cx="2511089" cy="26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61" b="1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+40%</a:t>
            </a:r>
            <a:endParaRPr lang="en-US" sz="1600" dirty="0"/>
          </a:p>
        </p:txBody>
      </p:sp>
      <p:sp>
        <p:nvSpPr>
          <p:cNvPr id="62" name="Text 60"/>
          <p:cNvSpPr/>
          <p:nvPr/>
        </p:nvSpPr>
        <p:spPr>
          <a:xfrm>
            <a:off x="6350194" y="6302504"/>
            <a:ext cx="2469789" cy="165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1" dirty="0">
                <a:solidFill>
                  <a:srgbClr val="F9FAFB">
                    <a:alpha val="6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 скорости доставки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9104054" y="4241593"/>
            <a:ext cx="2750634" cy="2395447"/>
          </a:xfrm>
          <a:custGeom>
            <a:avLst/>
            <a:gdLst/>
            <a:ahLst/>
            <a:cxnLst/>
            <a:rect l="l" t="t" r="r" b="b"/>
            <a:pathLst>
              <a:path w="2750634" h="2395447">
                <a:moveTo>
                  <a:pt x="132157" y="0"/>
                </a:moveTo>
                <a:lnTo>
                  <a:pt x="2618477" y="0"/>
                </a:lnTo>
                <a:cubicBezTo>
                  <a:pt x="2691466" y="0"/>
                  <a:pt x="2750634" y="59169"/>
                  <a:pt x="2750634" y="132157"/>
                </a:cubicBezTo>
                <a:lnTo>
                  <a:pt x="2750634" y="2263290"/>
                </a:lnTo>
                <a:cubicBezTo>
                  <a:pt x="2750634" y="2336279"/>
                  <a:pt x="2691466" y="2395447"/>
                  <a:pt x="2618477" y="2395447"/>
                </a:cubicBezTo>
                <a:lnTo>
                  <a:pt x="132157" y="2395447"/>
                </a:lnTo>
                <a:cubicBezTo>
                  <a:pt x="59169" y="2395447"/>
                  <a:pt x="0" y="2336279"/>
                  <a:pt x="0" y="2263290"/>
                </a:cubicBezTo>
                <a:lnTo>
                  <a:pt x="0" y="132157"/>
                </a:lnTo>
                <a:cubicBezTo>
                  <a:pt x="0" y="59217"/>
                  <a:pt x="59217" y="0"/>
                  <a:pt x="132157" y="0"/>
                </a:cubicBezTo>
                <a:close/>
              </a:path>
            </a:pathLst>
          </a:custGeom>
          <a:gradFill flip="none" rotWithShape="1">
            <a:gsLst>
              <a:gs pos="0">
                <a:srgbClr val="8B5CF6">
                  <a:alpha val="15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12700">
            <a:solidFill>
              <a:srgbClr val="8B5CF6">
                <a:alpha val="30196"/>
              </a:srgbClr>
            </a:solidFill>
            <a:prstDash val="solid"/>
          </a:ln>
        </p:spPr>
      </p:sp>
      <p:sp>
        <p:nvSpPr>
          <p:cNvPr id="64" name="Shape 62"/>
          <p:cNvSpPr/>
          <p:nvPr/>
        </p:nvSpPr>
        <p:spPr>
          <a:xfrm>
            <a:off x="9273388" y="4410927"/>
            <a:ext cx="462569" cy="462569"/>
          </a:xfrm>
          <a:custGeom>
            <a:avLst/>
            <a:gdLst/>
            <a:ahLst/>
            <a:cxnLst/>
            <a:rect l="l" t="t" r="r" b="b"/>
            <a:pathLst>
              <a:path w="462569" h="462569">
                <a:moveTo>
                  <a:pt x="99124" y="0"/>
                </a:moveTo>
                <a:lnTo>
                  <a:pt x="363445" y="0"/>
                </a:lnTo>
                <a:cubicBezTo>
                  <a:pt x="418153" y="0"/>
                  <a:pt x="462569" y="44416"/>
                  <a:pt x="462569" y="99124"/>
                </a:cubicBezTo>
                <a:lnTo>
                  <a:pt x="462569" y="363445"/>
                </a:lnTo>
                <a:cubicBezTo>
                  <a:pt x="462569" y="418190"/>
                  <a:pt x="418190" y="462569"/>
                  <a:pt x="363445" y="462569"/>
                </a:cubicBezTo>
                <a:lnTo>
                  <a:pt x="99124" y="462569"/>
                </a:lnTo>
                <a:cubicBezTo>
                  <a:pt x="44416" y="462569"/>
                  <a:pt x="0" y="418153"/>
                  <a:pt x="0" y="363445"/>
                </a:cubicBezTo>
                <a:lnTo>
                  <a:pt x="0" y="99124"/>
                </a:lnTo>
                <a:cubicBezTo>
                  <a:pt x="0" y="44379"/>
                  <a:pt x="44379" y="0"/>
                  <a:pt x="99124" y="0"/>
                </a:cubicBezTo>
                <a:close/>
              </a:path>
            </a:pathLst>
          </a:custGeom>
          <a:solidFill>
            <a:srgbClr val="8B5CF6">
              <a:alpha val="30196"/>
            </a:srgbClr>
          </a:solidFill>
          <a:ln/>
        </p:spPr>
      </p:sp>
      <p:sp>
        <p:nvSpPr>
          <p:cNvPr id="65" name="Shape 63"/>
          <p:cNvSpPr/>
          <p:nvPr/>
        </p:nvSpPr>
        <p:spPr>
          <a:xfrm>
            <a:off x="9405550" y="4543089"/>
            <a:ext cx="198244" cy="198244"/>
          </a:xfrm>
          <a:custGeom>
            <a:avLst/>
            <a:gdLst/>
            <a:ahLst/>
            <a:cxnLst/>
            <a:rect l="l" t="t" r="r" b="b"/>
            <a:pathLst>
              <a:path w="198244" h="198244">
                <a:moveTo>
                  <a:pt x="93314" y="33725"/>
                </a:moveTo>
                <a:lnTo>
                  <a:pt x="99122" y="41740"/>
                </a:lnTo>
                <a:lnTo>
                  <a:pt x="104930" y="33725"/>
                </a:lnTo>
                <a:cubicBezTo>
                  <a:pt x="114610" y="20328"/>
                  <a:pt x="130175" y="12390"/>
                  <a:pt x="146708" y="12390"/>
                </a:cubicBezTo>
                <a:cubicBezTo>
                  <a:pt x="175167" y="12390"/>
                  <a:pt x="198244" y="35467"/>
                  <a:pt x="198244" y="63926"/>
                </a:cubicBezTo>
                <a:lnTo>
                  <a:pt x="198244" y="64933"/>
                </a:lnTo>
                <a:cubicBezTo>
                  <a:pt x="198244" y="108376"/>
                  <a:pt x="144075" y="158827"/>
                  <a:pt x="115810" y="180394"/>
                </a:cubicBezTo>
                <a:cubicBezTo>
                  <a:pt x="111009" y="184034"/>
                  <a:pt x="105123" y="185854"/>
                  <a:pt x="99122" y="185854"/>
                </a:cubicBezTo>
                <a:cubicBezTo>
                  <a:pt x="93120" y="185854"/>
                  <a:pt x="87196" y="184073"/>
                  <a:pt x="82434" y="180394"/>
                </a:cubicBezTo>
                <a:cubicBezTo>
                  <a:pt x="54169" y="158827"/>
                  <a:pt x="0" y="108376"/>
                  <a:pt x="0" y="64933"/>
                </a:cubicBezTo>
                <a:lnTo>
                  <a:pt x="0" y="63926"/>
                </a:lnTo>
                <a:cubicBezTo>
                  <a:pt x="0" y="35467"/>
                  <a:pt x="23077" y="12390"/>
                  <a:pt x="51536" y="12390"/>
                </a:cubicBezTo>
                <a:cubicBezTo>
                  <a:pt x="68069" y="12390"/>
                  <a:pt x="83634" y="20328"/>
                  <a:pt x="93314" y="33725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66" name="Text 64"/>
          <p:cNvSpPr/>
          <p:nvPr/>
        </p:nvSpPr>
        <p:spPr>
          <a:xfrm>
            <a:off x="9273388" y="5005659"/>
            <a:ext cx="2494569" cy="2312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01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Поддержка</a:t>
            </a:r>
            <a:endParaRPr lang="en-US" sz="1600" dirty="0"/>
          </a:p>
        </p:txBody>
      </p:sp>
      <p:sp>
        <p:nvSpPr>
          <p:cNvPr id="67" name="Text 65"/>
          <p:cNvSpPr/>
          <p:nvPr/>
        </p:nvSpPr>
        <p:spPr>
          <a:xfrm>
            <a:off x="9273388" y="5336065"/>
            <a:ext cx="2478049" cy="429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41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Отзывчивая поддержка, обучение, помощь в миграции</a:t>
            </a:r>
            <a:endParaRPr lang="en-US" sz="1600" dirty="0"/>
          </a:p>
        </p:txBody>
      </p:sp>
      <p:sp>
        <p:nvSpPr>
          <p:cNvPr id="68" name="Shape 66"/>
          <p:cNvSpPr/>
          <p:nvPr/>
        </p:nvSpPr>
        <p:spPr>
          <a:xfrm>
            <a:off x="9273388" y="5901886"/>
            <a:ext cx="2411967" cy="8260"/>
          </a:xfrm>
          <a:custGeom>
            <a:avLst/>
            <a:gdLst/>
            <a:ahLst/>
            <a:cxnLst/>
            <a:rect l="l" t="t" r="r" b="b"/>
            <a:pathLst>
              <a:path w="2411967" h="8260">
                <a:moveTo>
                  <a:pt x="0" y="0"/>
                </a:moveTo>
                <a:lnTo>
                  <a:pt x="2411967" y="0"/>
                </a:lnTo>
                <a:lnTo>
                  <a:pt x="2411967" y="8260"/>
                </a:lnTo>
                <a:lnTo>
                  <a:pt x="0" y="8260"/>
                </a:lnTo>
                <a:lnTo>
                  <a:pt x="0" y="0"/>
                </a:lnTo>
                <a:close/>
              </a:path>
            </a:pathLst>
          </a:custGeom>
          <a:solidFill>
            <a:srgbClr val="8B5CF6">
              <a:alpha val="20000"/>
            </a:srgbClr>
          </a:solidFill>
          <a:ln/>
        </p:spPr>
      </p:sp>
      <p:sp>
        <p:nvSpPr>
          <p:cNvPr id="69" name="Text 67"/>
          <p:cNvSpPr/>
          <p:nvPr/>
        </p:nvSpPr>
        <p:spPr>
          <a:xfrm>
            <a:off x="9273388" y="6038179"/>
            <a:ext cx="2511089" cy="26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61" b="1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24/7</a:t>
            </a:r>
            <a:endParaRPr lang="en-US" sz="1600" dirty="0"/>
          </a:p>
        </p:txBody>
      </p:sp>
      <p:sp>
        <p:nvSpPr>
          <p:cNvPr id="70" name="Text 68"/>
          <p:cNvSpPr/>
          <p:nvPr/>
        </p:nvSpPr>
        <p:spPr>
          <a:xfrm>
            <a:off x="9273388" y="6302504"/>
            <a:ext cx="2469789" cy="165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1" dirty="0">
                <a:solidFill>
                  <a:srgbClr val="F9FAFB">
                    <a:alpha val="6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поддержка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5763" y="385763"/>
            <a:ext cx="1000125" cy="352425"/>
          </a:xfrm>
          <a:custGeom>
            <a:avLst/>
            <a:gdLst/>
            <a:ahLst/>
            <a:cxnLst/>
            <a:rect l="l" t="t" r="r" b="b"/>
            <a:pathLst>
              <a:path w="1000125" h="352425">
                <a:moveTo>
                  <a:pt x="176213" y="0"/>
                </a:moveTo>
                <a:lnTo>
                  <a:pt x="823913" y="0"/>
                </a:lnTo>
                <a:cubicBezTo>
                  <a:pt x="921167" y="0"/>
                  <a:pt x="1000125" y="78958"/>
                  <a:pt x="1000125" y="176213"/>
                </a:cubicBezTo>
                <a:lnTo>
                  <a:pt x="1000125" y="176213"/>
                </a:lnTo>
                <a:cubicBezTo>
                  <a:pt x="1000125" y="273467"/>
                  <a:pt x="921167" y="352425"/>
                  <a:pt x="823913" y="352425"/>
                </a:cubicBezTo>
                <a:lnTo>
                  <a:pt x="176213" y="352425"/>
                </a:lnTo>
                <a:cubicBezTo>
                  <a:pt x="78958" y="352425"/>
                  <a:pt x="0" y="273467"/>
                  <a:pt x="0" y="176213"/>
                </a:cubicBezTo>
                <a:lnTo>
                  <a:pt x="0" y="176213"/>
                </a:lnTo>
                <a:cubicBezTo>
                  <a:pt x="0" y="78958"/>
                  <a:pt x="78958" y="0"/>
                  <a:pt x="176212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 w="12700">
            <a:solidFill>
              <a:srgbClr val="6366F1">
                <a:alpha val="4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61975" y="495300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33337" y="83344"/>
                </a:moveTo>
                <a:lnTo>
                  <a:pt x="6381" y="83344"/>
                </a:lnTo>
                <a:cubicBezTo>
                  <a:pt x="-104" y="83344"/>
                  <a:pt x="-4089" y="76286"/>
                  <a:pt x="-755" y="70712"/>
                </a:cubicBezTo>
                <a:lnTo>
                  <a:pt x="13022" y="47740"/>
                </a:lnTo>
                <a:cubicBezTo>
                  <a:pt x="15288" y="43964"/>
                  <a:pt x="19351" y="41672"/>
                  <a:pt x="23753" y="41672"/>
                </a:cubicBezTo>
                <a:lnTo>
                  <a:pt x="48496" y="41672"/>
                </a:lnTo>
                <a:cubicBezTo>
                  <a:pt x="68316" y="8100"/>
                  <a:pt x="97877" y="6407"/>
                  <a:pt x="117645" y="9298"/>
                </a:cubicBezTo>
                <a:cubicBezTo>
                  <a:pt x="120979" y="9793"/>
                  <a:pt x="123583" y="12397"/>
                  <a:pt x="124052" y="15705"/>
                </a:cubicBezTo>
                <a:cubicBezTo>
                  <a:pt x="126943" y="35473"/>
                  <a:pt x="125250" y="65034"/>
                  <a:pt x="91678" y="84854"/>
                </a:cubicBezTo>
                <a:lnTo>
                  <a:pt x="91678" y="109597"/>
                </a:lnTo>
                <a:cubicBezTo>
                  <a:pt x="91678" y="113999"/>
                  <a:pt x="89386" y="118062"/>
                  <a:pt x="85610" y="120328"/>
                </a:cubicBezTo>
                <a:lnTo>
                  <a:pt x="62638" y="134105"/>
                </a:lnTo>
                <a:cubicBezTo>
                  <a:pt x="57090" y="137439"/>
                  <a:pt x="50006" y="133428"/>
                  <a:pt x="50006" y="126969"/>
                </a:cubicBezTo>
                <a:lnTo>
                  <a:pt x="50006" y="100013"/>
                </a:lnTo>
                <a:cubicBezTo>
                  <a:pt x="50006" y="90819"/>
                  <a:pt x="42531" y="83344"/>
                  <a:pt x="33337" y="83344"/>
                </a:cubicBezTo>
                <a:lnTo>
                  <a:pt x="33311" y="83344"/>
                </a:lnTo>
                <a:close/>
                <a:moveTo>
                  <a:pt x="104180" y="41672"/>
                </a:moveTo>
                <a:cubicBezTo>
                  <a:pt x="104180" y="34772"/>
                  <a:pt x="98578" y="29170"/>
                  <a:pt x="91678" y="29170"/>
                </a:cubicBezTo>
                <a:cubicBezTo>
                  <a:pt x="84778" y="29170"/>
                  <a:pt x="79177" y="34772"/>
                  <a:pt x="79177" y="41672"/>
                </a:cubicBezTo>
                <a:cubicBezTo>
                  <a:pt x="79177" y="48572"/>
                  <a:pt x="84778" y="54173"/>
                  <a:pt x="91678" y="54173"/>
                </a:cubicBezTo>
                <a:cubicBezTo>
                  <a:pt x="98578" y="54173"/>
                  <a:pt x="104180" y="48572"/>
                  <a:pt x="104180" y="41672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4" name="Text 2"/>
          <p:cNvSpPr/>
          <p:nvPr/>
        </p:nvSpPr>
        <p:spPr>
          <a:xfrm>
            <a:off x="785813" y="466725"/>
            <a:ext cx="5048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kern="0" spc="26" dirty="0">
                <a:solidFill>
                  <a:srgbClr val="6366F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СТАРТ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89535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9FAF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Как Начать Работать с Pabit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81000" y="1466850"/>
            <a:ext cx="11525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Начните управлять проектами эффективно уже сегодня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81000" y="19621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6366F1">
              <a:alpha val="30196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640854" y="2114550"/>
            <a:ext cx="2000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1185863" y="1966912"/>
            <a:ext cx="5915025" cy="962025"/>
          </a:xfrm>
          <a:custGeom>
            <a:avLst/>
            <a:gdLst/>
            <a:ahLst/>
            <a:cxnLst/>
            <a:rect l="l" t="t" r="r" b="b"/>
            <a:pathLst>
              <a:path w="5915025" h="962025">
                <a:moveTo>
                  <a:pt x="114298" y="0"/>
                </a:moveTo>
                <a:lnTo>
                  <a:pt x="5800727" y="0"/>
                </a:lnTo>
                <a:cubicBezTo>
                  <a:pt x="5863852" y="0"/>
                  <a:pt x="5915025" y="51173"/>
                  <a:pt x="5915025" y="114298"/>
                </a:cubicBezTo>
                <a:lnTo>
                  <a:pt x="5915025" y="847727"/>
                </a:lnTo>
                <a:cubicBezTo>
                  <a:pt x="5915025" y="910852"/>
                  <a:pt x="5863852" y="962025"/>
                  <a:pt x="5800727" y="962025"/>
                </a:cubicBezTo>
                <a:lnTo>
                  <a:pt x="114298" y="962025"/>
                </a:lnTo>
                <a:cubicBezTo>
                  <a:pt x="51173" y="962025"/>
                  <a:pt x="0" y="910852"/>
                  <a:pt x="0" y="847727"/>
                </a:cubicBezTo>
                <a:lnTo>
                  <a:pt x="0" y="114298"/>
                </a:lnTo>
                <a:cubicBezTo>
                  <a:pt x="0" y="51215"/>
                  <a:pt x="51215" y="0"/>
                  <a:pt x="114298" y="0"/>
                </a:cubicBezTo>
                <a:close/>
              </a:path>
            </a:pathLst>
          </a:custGeom>
          <a:gradFill flip="none" rotWithShape="1">
            <a:gsLst>
              <a:gs pos="0">
                <a:srgbClr val="6366F1">
                  <a:alpha val="15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 w="12700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381125" y="2162175"/>
            <a:ext cx="5619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Посетите Сайт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381125" y="2505075"/>
            <a:ext cx="5600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Перейдите на </a:t>
            </a:r>
            <a:r>
              <a:rPr lang="en-US" sz="1200" b="1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pabit.ru</a:t>
            </a:r>
            <a:r>
              <a:rPr lang="en-US" sz="1200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чтобы узнать больше о возможностях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81000" y="3259113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8B5CF6">
              <a:alpha val="30196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621506" y="3411513"/>
            <a:ext cx="2381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1185863" y="3263875"/>
            <a:ext cx="5915025" cy="962025"/>
          </a:xfrm>
          <a:custGeom>
            <a:avLst/>
            <a:gdLst/>
            <a:ahLst/>
            <a:cxnLst/>
            <a:rect l="l" t="t" r="r" b="b"/>
            <a:pathLst>
              <a:path w="5915025" h="962025">
                <a:moveTo>
                  <a:pt x="114298" y="0"/>
                </a:moveTo>
                <a:lnTo>
                  <a:pt x="5800727" y="0"/>
                </a:lnTo>
                <a:cubicBezTo>
                  <a:pt x="5863852" y="0"/>
                  <a:pt x="5915025" y="51173"/>
                  <a:pt x="5915025" y="114298"/>
                </a:cubicBezTo>
                <a:lnTo>
                  <a:pt x="5915025" y="847727"/>
                </a:lnTo>
                <a:cubicBezTo>
                  <a:pt x="5915025" y="910852"/>
                  <a:pt x="5863852" y="962025"/>
                  <a:pt x="5800727" y="962025"/>
                </a:cubicBezTo>
                <a:lnTo>
                  <a:pt x="114298" y="962025"/>
                </a:lnTo>
                <a:cubicBezTo>
                  <a:pt x="51173" y="962025"/>
                  <a:pt x="0" y="910852"/>
                  <a:pt x="0" y="847727"/>
                </a:cubicBezTo>
                <a:lnTo>
                  <a:pt x="0" y="114298"/>
                </a:lnTo>
                <a:cubicBezTo>
                  <a:pt x="0" y="51215"/>
                  <a:pt x="51215" y="0"/>
                  <a:pt x="114298" y="0"/>
                </a:cubicBezTo>
                <a:close/>
              </a:path>
            </a:pathLst>
          </a:custGeom>
          <a:gradFill flip="none" rotWithShape="1">
            <a:gsLst>
              <a:gs pos="0">
                <a:srgbClr val="8B5CF6">
                  <a:alpha val="15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 w="12700">
            <a:solidFill>
              <a:srgbClr val="8B5CF6">
                <a:alpha val="30196"/>
              </a:srgbClr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381125" y="3459138"/>
            <a:ext cx="5619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Создайте Аккаунт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381125" y="3802038"/>
            <a:ext cx="5600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Зарегистрируйтесь на </a:t>
            </a:r>
            <a:r>
              <a:rPr lang="en-US" sz="1200" b="1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team.pabit.ru</a:t>
            </a:r>
            <a:r>
              <a:rPr lang="en-US" sz="1200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за 30 секунд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81000" y="45560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22D3EE">
              <a:alpha val="30196"/>
            </a:srgbClr>
          </a:solidFill>
          <a:ln/>
        </p:spPr>
      </p:sp>
      <p:sp>
        <p:nvSpPr>
          <p:cNvPr id="18" name="Text 16"/>
          <p:cNvSpPr/>
          <p:nvPr/>
        </p:nvSpPr>
        <p:spPr>
          <a:xfrm>
            <a:off x="618530" y="4708475"/>
            <a:ext cx="2476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1185863" y="4560838"/>
            <a:ext cx="5915025" cy="962025"/>
          </a:xfrm>
          <a:custGeom>
            <a:avLst/>
            <a:gdLst/>
            <a:ahLst/>
            <a:cxnLst/>
            <a:rect l="l" t="t" r="r" b="b"/>
            <a:pathLst>
              <a:path w="5915025" h="962025">
                <a:moveTo>
                  <a:pt x="114298" y="0"/>
                </a:moveTo>
                <a:lnTo>
                  <a:pt x="5800727" y="0"/>
                </a:lnTo>
                <a:cubicBezTo>
                  <a:pt x="5863852" y="0"/>
                  <a:pt x="5915025" y="51173"/>
                  <a:pt x="5915025" y="114298"/>
                </a:cubicBezTo>
                <a:lnTo>
                  <a:pt x="5915025" y="847727"/>
                </a:lnTo>
                <a:cubicBezTo>
                  <a:pt x="5915025" y="910852"/>
                  <a:pt x="5863852" y="962025"/>
                  <a:pt x="5800727" y="962025"/>
                </a:cubicBezTo>
                <a:lnTo>
                  <a:pt x="114298" y="962025"/>
                </a:lnTo>
                <a:cubicBezTo>
                  <a:pt x="51173" y="962025"/>
                  <a:pt x="0" y="910852"/>
                  <a:pt x="0" y="847727"/>
                </a:cubicBezTo>
                <a:lnTo>
                  <a:pt x="0" y="114298"/>
                </a:lnTo>
                <a:cubicBezTo>
                  <a:pt x="0" y="51215"/>
                  <a:pt x="51215" y="0"/>
                  <a:pt x="114298" y="0"/>
                </a:cubicBezTo>
                <a:close/>
              </a:path>
            </a:pathLst>
          </a:custGeom>
          <a:gradFill flip="none" rotWithShape="1">
            <a:gsLst>
              <a:gs pos="0">
                <a:srgbClr val="22D3EE">
                  <a:alpha val="15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 w="12700">
            <a:solidFill>
              <a:srgbClr val="22D3EE">
                <a:alpha val="30196"/>
              </a:srgbClr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1381125" y="4756100"/>
            <a:ext cx="5619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Создайте Проект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381125" y="5099000"/>
            <a:ext cx="5600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Добавьте первый проект и разбейте его на задачи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381000" y="5853038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6366F1">
              <a:alpha val="30196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618753" y="6005438"/>
            <a:ext cx="2476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1185863" y="5857801"/>
            <a:ext cx="5915025" cy="962025"/>
          </a:xfrm>
          <a:custGeom>
            <a:avLst/>
            <a:gdLst/>
            <a:ahLst/>
            <a:cxnLst/>
            <a:rect l="l" t="t" r="r" b="b"/>
            <a:pathLst>
              <a:path w="5915025" h="962025">
                <a:moveTo>
                  <a:pt x="114298" y="0"/>
                </a:moveTo>
                <a:lnTo>
                  <a:pt x="5800727" y="0"/>
                </a:lnTo>
                <a:cubicBezTo>
                  <a:pt x="5863852" y="0"/>
                  <a:pt x="5915025" y="51173"/>
                  <a:pt x="5915025" y="114298"/>
                </a:cubicBezTo>
                <a:lnTo>
                  <a:pt x="5915025" y="847727"/>
                </a:lnTo>
                <a:cubicBezTo>
                  <a:pt x="5915025" y="910852"/>
                  <a:pt x="5863852" y="962025"/>
                  <a:pt x="5800727" y="962025"/>
                </a:cubicBezTo>
                <a:lnTo>
                  <a:pt x="114298" y="962025"/>
                </a:lnTo>
                <a:cubicBezTo>
                  <a:pt x="51173" y="962025"/>
                  <a:pt x="0" y="910852"/>
                  <a:pt x="0" y="847727"/>
                </a:cubicBezTo>
                <a:lnTo>
                  <a:pt x="0" y="114298"/>
                </a:lnTo>
                <a:cubicBezTo>
                  <a:pt x="0" y="51215"/>
                  <a:pt x="51215" y="0"/>
                  <a:pt x="114298" y="0"/>
                </a:cubicBezTo>
                <a:close/>
              </a:path>
            </a:pathLst>
          </a:custGeom>
          <a:gradFill flip="none" rotWithShape="1">
            <a:gsLst>
              <a:gs pos="0">
                <a:srgbClr val="6366F1">
                  <a:alpha val="15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 w="12700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1381125" y="6053063"/>
            <a:ext cx="5619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Пригласите Команду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1381125" y="6395963"/>
            <a:ext cx="5600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Отправьте приглашения коллегам и начните работу вместе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7335217" y="1966912"/>
            <a:ext cx="4467225" cy="3048000"/>
          </a:xfrm>
          <a:custGeom>
            <a:avLst/>
            <a:gdLst/>
            <a:ahLst/>
            <a:cxnLst/>
            <a:rect l="l" t="t" r="r" b="b"/>
            <a:pathLst>
              <a:path w="4467225" h="3048000">
                <a:moveTo>
                  <a:pt x="152400" y="0"/>
                </a:moveTo>
                <a:lnTo>
                  <a:pt x="4314825" y="0"/>
                </a:lnTo>
                <a:cubicBezTo>
                  <a:pt x="4398937" y="0"/>
                  <a:pt x="4467225" y="68288"/>
                  <a:pt x="4467225" y="152400"/>
                </a:cubicBezTo>
                <a:lnTo>
                  <a:pt x="4467225" y="2895600"/>
                </a:lnTo>
                <a:cubicBezTo>
                  <a:pt x="4467225" y="2979712"/>
                  <a:pt x="4398937" y="3048000"/>
                  <a:pt x="4314825" y="3048000"/>
                </a:cubicBezTo>
                <a:lnTo>
                  <a:pt x="152400" y="3048000"/>
                </a:lnTo>
                <a:cubicBezTo>
                  <a:pt x="68288" y="3048000"/>
                  <a:pt x="0" y="2979712"/>
                  <a:pt x="0" y="2895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gradFill flip="none" rotWithShape="1">
            <a:gsLst>
              <a:gs pos="0">
                <a:srgbClr val="6366F1">
                  <a:alpha val="20000"/>
                </a:srgbClr>
              </a:gs>
              <a:gs pos="100000">
                <a:srgbClr val="8B5CF6">
                  <a:alpha val="20000"/>
                </a:srgbClr>
              </a:gs>
            </a:gsLst>
            <a:lin ang="2700000" scaled="1"/>
          </a:gradFill>
          <a:ln w="12700">
            <a:solidFill>
              <a:srgbClr val="6366F1">
                <a:alpha val="40000"/>
              </a:srgbClr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9342090" y="22002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87089" y="61436"/>
                </a:moveTo>
                <a:cubicBezTo>
                  <a:pt x="293876" y="49917"/>
                  <a:pt x="306199" y="42863"/>
                  <a:pt x="319504" y="42863"/>
                </a:cubicBezTo>
                <a:lnTo>
                  <a:pt x="321469" y="42863"/>
                </a:lnTo>
                <a:cubicBezTo>
                  <a:pt x="341203" y="42863"/>
                  <a:pt x="357188" y="58847"/>
                  <a:pt x="357188" y="78581"/>
                </a:cubicBezTo>
                <a:cubicBezTo>
                  <a:pt x="357188" y="98316"/>
                  <a:pt x="341203" y="114300"/>
                  <a:pt x="321469" y="114300"/>
                </a:cubicBezTo>
                <a:lnTo>
                  <a:pt x="256014" y="114300"/>
                </a:lnTo>
                <a:lnTo>
                  <a:pt x="287089" y="61436"/>
                </a:lnTo>
                <a:close/>
                <a:moveTo>
                  <a:pt x="170111" y="61436"/>
                </a:moveTo>
                <a:lnTo>
                  <a:pt x="201186" y="114300"/>
                </a:lnTo>
                <a:lnTo>
                  <a:pt x="135731" y="114300"/>
                </a:lnTo>
                <a:cubicBezTo>
                  <a:pt x="115997" y="114300"/>
                  <a:pt x="100013" y="98316"/>
                  <a:pt x="100013" y="78581"/>
                </a:cubicBezTo>
                <a:cubicBezTo>
                  <a:pt x="100013" y="58847"/>
                  <a:pt x="115997" y="42863"/>
                  <a:pt x="135731" y="42863"/>
                </a:cubicBezTo>
                <a:lnTo>
                  <a:pt x="137696" y="42863"/>
                </a:lnTo>
                <a:cubicBezTo>
                  <a:pt x="151001" y="42863"/>
                  <a:pt x="163413" y="49917"/>
                  <a:pt x="170111" y="61436"/>
                </a:cubicBezTo>
                <a:close/>
                <a:moveTo>
                  <a:pt x="250121" y="39737"/>
                </a:moveTo>
                <a:lnTo>
                  <a:pt x="228600" y="76349"/>
                </a:lnTo>
                <a:lnTo>
                  <a:pt x="207079" y="39737"/>
                </a:lnTo>
                <a:cubicBezTo>
                  <a:pt x="192613" y="15091"/>
                  <a:pt x="166181" y="0"/>
                  <a:pt x="137696" y="0"/>
                </a:cubicBezTo>
                <a:lnTo>
                  <a:pt x="135731" y="0"/>
                </a:lnTo>
                <a:cubicBezTo>
                  <a:pt x="92333" y="0"/>
                  <a:pt x="57150" y="35183"/>
                  <a:pt x="57150" y="78581"/>
                </a:cubicBezTo>
                <a:cubicBezTo>
                  <a:pt x="57150" y="91440"/>
                  <a:pt x="60275" y="103584"/>
                  <a:pt x="65723" y="114300"/>
                </a:cubicBezTo>
                <a:lnTo>
                  <a:pt x="28575" y="114300"/>
                </a:lnTo>
                <a:cubicBezTo>
                  <a:pt x="12769" y="114300"/>
                  <a:pt x="0" y="127069"/>
                  <a:pt x="0" y="142875"/>
                </a:cubicBezTo>
                <a:lnTo>
                  <a:pt x="0" y="171450"/>
                </a:lnTo>
                <a:cubicBezTo>
                  <a:pt x="0" y="187256"/>
                  <a:pt x="12769" y="200025"/>
                  <a:pt x="28575" y="200025"/>
                </a:cubicBezTo>
                <a:lnTo>
                  <a:pt x="428625" y="200025"/>
                </a:lnTo>
                <a:cubicBezTo>
                  <a:pt x="444431" y="200025"/>
                  <a:pt x="457200" y="187256"/>
                  <a:pt x="457200" y="171450"/>
                </a:cubicBezTo>
                <a:lnTo>
                  <a:pt x="457200" y="142875"/>
                </a:lnTo>
                <a:cubicBezTo>
                  <a:pt x="457200" y="127069"/>
                  <a:pt x="444431" y="114300"/>
                  <a:pt x="428625" y="114300"/>
                </a:cubicBezTo>
                <a:lnTo>
                  <a:pt x="391478" y="114300"/>
                </a:lnTo>
                <a:cubicBezTo>
                  <a:pt x="396925" y="103584"/>
                  <a:pt x="400050" y="91440"/>
                  <a:pt x="400050" y="78581"/>
                </a:cubicBezTo>
                <a:cubicBezTo>
                  <a:pt x="400050" y="35183"/>
                  <a:pt x="364867" y="0"/>
                  <a:pt x="321469" y="0"/>
                </a:cubicBezTo>
                <a:lnTo>
                  <a:pt x="319504" y="0"/>
                </a:lnTo>
                <a:cubicBezTo>
                  <a:pt x="291019" y="0"/>
                  <a:pt x="264587" y="15091"/>
                  <a:pt x="250121" y="39648"/>
                </a:cubicBezTo>
                <a:close/>
                <a:moveTo>
                  <a:pt x="428625" y="242888"/>
                </a:moveTo>
                <a:lnTo>
                  <a:pt x="250031" y="242888"/>
                </a:lnTo>
                <a:lnTo>
                  <a:pt x="250031" y="428625"/>
                </a:lnTo>
                <a:lnTo>
                  <a:pt x="371475" y="428625"/>
                </a:lnTo>
                <a:cubicBezTo>
                  <a:pt x="402997" y="428625"/>
                  <a:pt x="428625" y="402997"/>
                  <a:pt x="428625" y="371475"/>
                </a:cubicBezTo>
                <a:lnTo>
                  <a:pt x="428625" y="242888"/>
                </a:lnTo>
                <a:close/>
                <a:moveTo>
                  <a:pt x="207169" y="242888"/>
                </a:moveTo>
                <a:lnTo>
                  <a:pt x="28575" y="242888"/>
                </a:lnTo>
                <a:lnTo>
                  <a:pt x="28575" y="371475"/>
                </a:lnTo>
                <a:cubicBezTo>
                  <a:pt x="28575" y="402997"/>
                  <a:pt x="54203" y="428625"/>
                  <a:pt x="85725" y="428625"/>
                </a:cubicBezTo>
                <a:lnTo>
                  <a:pt x="207169" y="428625"/>
                </a:lnTo>
                <a:lnTo>
                  <a:pt x="207169" y="242888"/>
                </a:ln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29" name="Text 27"/>
          <p:cNvSpPr/>
          <p:nvPr/>
        </p:nvSpPr>
        <p:spPr>
          <a:xfrm>
            <a:off x="8502328" y="2809875"/>
            <a:ext cx="2133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Бесплатный Старт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7525717" y="3228975"/>
            <a:ext cx="4086225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350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Начните бесплатно и используйте все возможности без ограничений по времени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8517582" y="3976687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32" name="Text 30"/>
          <p:cNvSpPr/>
          <p:nvPr/>
        </p:nvSpPr>
        <p:spPr>
          <a:xfrm>
            <a:off x="8755707" y="3938588"/>
            <a:ext cx="1971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Неограниченные проекты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8517582" y="4281488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34" name="Text 32"/>
          <p:cNvSpPr/>
          <p:nvPr/>
        </p:nvSpPr>
        <p:spPr>
          <a:xfrm>
            <a:off x="8755707" y="4243388"/>
            <a:ext cx="1009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Все функции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8517582" y="4586288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36" name="Text 34"/>
          <p:cNvSpPr/>
          <p:nvPr/>
        </p:nvSpPr>
        <p:spPr>
          <a:xfrm>
            <a:off x="8755707" y="4548188"/>
            <a:ext cx="16287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Без кредитной карты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7335217" y="5210175"/>
            <a:ext cx="4467225" cy="1609725"/>
          </a:xfrm>
          <a:custGeom>
            <a:avLst/>
            <a:gdLst/>
            <a:ahLst/>
            <a:cxnLst/>
            <a:rect l="l" t="t" r="r" b="b"/>
            <a:pathLst>
              <a:path w="4467225" h="1609725">
                <a:moveTo>
                  <a:pt x="152393" y="0"/>
                </a:moveTo>
                <a:lnTo>
                  <a:pt x="4314832" y="0"/>
                </a:lnTo>
                <a:cubicBezTo>
                  <a:pt x="4398996" y="0"/>
                  <a:pt x="4467225" y="68229"/>
                  <a:pt x="4467225" y="152393"/>
                </a:cubicBezTo>
                <a:lnTo>
                  <a:pt x="4467225" y="1457332"/>
                </a:lnTo>
                <a:cubicBezTo>
                  <a:pt x="4467225" y="1541496"/>
                  <a:pt x="4398996" y="1609725"/>
                  <a:pt x="4314832" y="1609725"/>
                </a:cubicBezTo>
                <a:lnTo>
                  <a:pt x="152393" y="1609725"/>
                </a:lnTo>
                <a:cubicBezTo>
                  <a:pt x="68229" y="1609725"/>
                  <a:pt x="0" y="1541496"/>
                  <a:pt x="0" y="1457332"/>
                </a:cubicBezTo>
                <a:lnTo>
                  <a:pt x="0" y="152393"/>
                </a:lnTo>
                <a:cubicBezTo>
                  <a:pt x="0" y="68229"/>
                  <a:pt x="68229" y="0"/>
                  <a:pt x="152393" y="0"/>
                </a:cubicBezTo>
                <a:close/>
              </a:path>
            </a:pathLst>
          </a:custGeom>
          <a:gradFill flip="none" rotWithShape="1">
            <a:gsLst>
              <a:gs pos="0">
                <a:srgbClr val="22D3EE">
                  <a:alpha val="20000"/>
                </a:srgbClr>
              </a:gs>
              <a:gs pos="100000">
                <a:srgbClr val="22D3EE">
                  <a:alpha val="5000"/>
                </a:srgbClr>
              </a:gs>
            </a:gsLst>
            <a:lin ang="2700000" scaled="1"/>
          </a:gradFill>
          <a:ln w="12700">
            <a:solidFill>
              <a:srgbClr val="22D3EE">
                <a:alpha val="40000"/>
              </a:srgbClr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7482855" y="5405438"/>
            <a:ext cx="4171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Нужна Помощь?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7549530" y="582453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4288" y="19050"/>
                </a:moveTo>
                <a:cubicBezTo>
                  <a:pt x="6400" y="19050"/>
                  <a:pt x="0" y="25450"/>
                  <a:pt x="0" y="33338"/>
                </a:cubicBezTo>
                <a:cubicBezTo>
                  <a:pt x="0" y="37832"/>
                  <a:pt x="2113" y="42059"/>
                  <a:pt x="5715" y="44768"/>
                </a:cubicBezTo>
                <a:lnTo>
                  <a:pt x="67628" y="91202"/>
                </a:lnTo>
                <a:cubicBezTo>
                  <a:pt x="72717" y="95012"/>
                  <a:pt x="79683" y="95012"/>
                  <a:pt x="84773" y="91202"/>
                </a:cubicBezTo>
                <a:lnTo>
                  <a:pt x="146685" y="44767"/>
                </a:lnTo>
                <a:cubicBezTo>
                  <a:pt x="150287" y="42059"/>
                  <a:pt x="152400" y="37832"/>
                  <a:pt x="152400" y="33337"/>
                </a:cubicBezTo>
                <a:cubicBezTo>
                  <a:pt x="152400" y="25450"/>
                  <a:pt x="146000" y="19050"/>
                  <a:pt x="138113" y="19050"/>
                </a:cubicBezTo>
                <a:lnTo>
                  <a:pt x="14288" y="19050"/>
                </a:lnTo>
                <a:close/>
                <a:moveTo>
                  <a:pt x="0" y="58341"/>
                </a:moveTo>
                <a:lnTo>
                  <a:pt x="0" y="114300"/>
                </a:lnTo>
                <a:cubicBezTo>
                  <a:pt x="0" y="124807"/>
                  <a:pt x="8543" y="133350"/>
                  <a:pt x="19050" y="133350"/>
                </a:cubicBezTo>
                <a:lnTo>
                  <a:pt x="133350" y="133350"/>
                </a:lnTo>
                <a:cubicBezTo>
                  <a:pt x="143857" y="133350"/>
                  <a:pt x="152400" y="124807"/>
                  <a:pt x="152400" y="114300"/>
                </a:cubicBezTo>
                <a:lnTo>
                  <a:pt x="152400" y="58341"/>
                </a:lnTo>
                <a:lnTo>
                  <a:pt x="93345" y="102632"/>
                </a:lnTo>
                <a:cubicBezTo>
                  <a:pt x="83195" y="110252"/>
                  <a:pt x="69205" y="110252"/>
                  <a:pt x="59055" y="102632"/>
                </a:cubicBezTo>
                <a:lnTo>
                  <a:pt x="0" y="58341"/>
                </a:ln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40" name="Text 38"/>
          <p:cNvSpPr/>
          <p:nvPr/>
        </p:nvSpPr>
        <p:spPr>
          <a:xfrm>
            <a:off x="7835280" y="5786438"/>
            <a:ext cx="12763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support@pabit.ru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7559055" y="6129338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14300" y="152400"/>
                </a:moveTo>
                <a:lnTo>
                  <a:pt x="28575" y="152400"/>
                </a:lnTo>
                <a:cubicBezTo>
                  <a:pt x="12799" y="152400"/>
                  <a:pt x="0" y="139601"/>
                  <a:pt x="0" y="123825"/>
                </a:cubicBezTo>
                <a:lnTo>
                  <a:pt x="0" y="28575"/>
                </a:lnTo>
                <a:cubicBezTo>
                  <a:pt x="0" y="12799"/>
                  <a:pt x="12799" y="0"/>
                  <a:pt x="28575" y="0"/>
                </a:cubicBezTo>
                <a:lnTo>
                  <a:pt x="119062" y="0"/>
                </a:lnTo>
                <a:cubicBezTo>
                  <a:pt x="126950" y="0"/>
                  <a:pt x="133350" y="6400"/>
                  <a:pt x="133350" y="14288"/>
                </a:cubicBezTo>
                <a:lnTo>
                  <a:pt x="133350" y="100013"/>
                </a:lnTo>
                <a:cubicBezTo>
                  <a:pt x="133350" y="106234"/>
                  <a:pt x="129361" y="111532"/>
                  <a:pt x="123825" y="113496"/>
                </a:cubicBezTo>
                <a:lnTo>
                  <a:pt x="123825" y="133350"/>
                </a:lnTo>
                <a:cubicBezTo>
                  <a:pt x="129094" y="133350"/>
                  <a:pt x="133350" y="137606"/>
                  <a:pt x="133350" y="142875"/>
                </a:cubicBezTo>
                <a:cubicBezTo>
                  <a:pt x="133350" y="148144"/>
                  <a:pt x="129094" y="152400"/>
                  <a:pt x="123825" y="152400"/>
                </a:cubicBezTo>
                <a:lnTo>
                  <a:pt x="114300" y="152400"/>
                </a:lnTo>
                <a:close/>
                <a:moveTo>
                  <a:pt x="28575" y="114300"/>
                </a:moveTo>
                <a:cubicBezTo>
                  <a:pt x="23306" y="114300"/>
                  <a:pt x="19050" y="118556"/>
                  <a:pt x="19050" y="123825"/>
                </a:cubicBezTo>
                <a:cubicBezTo>
                  <a:pt x="19050" y="129094"/>
                  <a:pt x="23306" y="133350"/>
                  <a:pt x="28575" y="133350"/>
                </a:cubicBezTo>
                <a:lnTo>
                  <a:pt x="104775" y="133350"/>
                </a:lnTo>
                <a:lnTo>
                  <a:pt x="104775" y="114300"/>
                </a:lnTo>
                <a:lnTo>
                  <a:pt x="28575" y="114300"/>
                </a:lnTo>
                <a:close/>
                <a:moveTo>
                  <a:pt x="38100" y="45244"/>
                </a:moveTo>
                <a:cubicBezTo>
                  <a:pt x="38100" y="49203"/>
                  <a:pt x="41285" y="52388"/>
                  <a:pt x="45244" y="52388"/>
                </a:cubicBezTo>
                <a:lnTo>
                  <a:pt x="97631" y="52388"/>
                </a:lnTo>
                <a:cubicBezTo>
                  <a:pt x="101590" y="52388"/>
                  <a:pt x="104775" y="49203"/>
                  <a:pt x="104775" y="45244"/>
                </a:cubicBezTo>
                <a:cubicBezTo>
                  <a:pt x="104775" y="41285"/>
                  <a:pt x="101590" y="38100"/>
                  <a:pt x="97631" y="38100"/>
                </a:cubicBezTo>
                <a:lnTo>
                  <a:pt x="45244" y="38100"/>
                </a:lnTo>
                <a:cubicBezTo>
                  <a:pt x="41285" y="38100"/>
                  <a:pt x="38100" y="41285"/>
                  <a:pt x="38100" y="45244"/>
                </a:cubicBezTo>
                <a:close/>
                <a:moveTo>
                  <a:pt x="45244" y="66675"/>
                </a:moveTo>
                <a:cubicBezTo>
                  <a:pt x="41285" y="66675"/>
                  <a:pt x="38100" y="69860"/>
                  <a:pt x="38100" y="73819"/>
                </a:cubicBezTo>
                <a:cubicBezTo>
                  <a:pt x="38100" y="77778"/>
                  <a:pt x="41285" y="80962"/>
                  <a:pt x="45244" y="80962"/>
                </a:cubicBezTo>
                <a:lnTo>
                  <a:pt x="97631" y="80962"/>
                </a:lnTo>
                <a:cubicBezTo>
                  <a:pt x="101590" y="80962"/>
                  <a:pt x="104775" y="77778"/>
                  <a:pt x="104775" y="73819"/>
                </a:cubicBezTo>
                <a:cubicBezTo>
                  <a:pt x="104775" y="69860"/>
                  <a:pt x="101590" y="66675"/>
                  <a:pt x="97631" y="66675"/>
                </a:cubicBezTo>
                <a:lnTo>
                  <a:pt x="45244" y="66675"/>
                </a:ln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42" name="Text 40"/>
          <p:cNvSpPr/>
          <p:nvPr/>
        </p:nvSpPr>
        <p:spPr>
          <a:xfrm>
            <a:off x="7835280" y="6091238"/>
            <a:ext cx="11239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Документация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7540005" y="6434138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28575" y="19050"/>
                </a:moveTo>
                <a:cubicBezTo>
                  <a:pt x="18068" y="19050"/>
                  <a:pt x="9525" y="27593"/>
                  <a:pt x="9525" y="38100"/>
                </a:cubicBezTo>
                <a:lnTo>
                  <a:pt x="9525" y="114300"/>
                </a:lnTo>
                <a:cubicBezTo>
                  <a:pt x="9525" y="124807"/>
                  <a:pt x="18068" y="133350"/>
                  <a:pt x="28575" y="133350"/>
                </a:cubicBezTo>
                <a:lnTo>
                  <a:pt x="104775" y="133350"/>
                </a:lnTo>
                <a:cubicBezTo>
                  <a:pt x="115282" y="133350"/>
                  <a:pt x="123825" y="124807"/>
                  <a:pt x="123825" y="114300"/>
                </a:cubicBezTo>
                <a:lnTo>
                  <a:pt x="123825" y="38100"/>
                </a:lnTo>
                <a:cubicBezTo>
                  <a:pt x="123825" y="27593"/>
                  <a:pt x="115282" y="19050"/>
                  <a:pt x="104775" y="19050"/>
                </a:cubicBezTo>
                <a:lnTo>
                  <a:pt x="28575" y="19050"/>
                </a:lnTo>
                <a:close/>
                <a:moveTo>
                  <a:pt x="138113" y="100013"/>
                </a:moveTo>
                <a:lnTo>
                  <a:pt x="159990" y="117515"/>
                </a:lnTo>
                <a:cubicBezTo>
                  <a:pt x="161240" y="118527"/>
                  <a:pt x="162788" y="119062"/>
                  <a:pt x="164396" y="119062"/>
                </a:cubicBezTo>
                <a:cubicBezTo>
                  <a:pt x="168295" y="119062"/>
                  <a:pt x="171450" y="115907"/>
                  <a:pt x="171450" y="112008"/>
                </a:cubicBezTo>
                <a:lnTo>
                  <a:pt x="171450" y="40392"/>
                </a:lnTo>
                <a:cubicBezTo>
                  <a:pt x="171450" y="36493"/>
                  <a:pt x="168295" y="33338"/>
                  <a:pt x="164396" y="33338"/>
                </a:cubicBezTo>
                <a:cubicBezTo>
                  <a:pt x="162788" y="33338"/>
                  <a:pt x="161240" y="33873"/>
                  <a:pt x="159990" y="34885"/>
                </a:cubicBezTo>
                <a:lnTo>
                  <a:pt x="138113" y="52388"/>
                </a:lnTo>
                <a:lnTo>
                  <a:pt x="138113" y="100013"/>
                </a:ln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44" name="Text 42"/>
          <p:cNvSpPr/>
          <p:nvPr/>
        </p:nvSpPr>
        <p:spPr>
          <a:xfrm>
            <a:off x="7835280" y="6396038"/>
            <a:ext cx="1019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Видео-уроки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media.gettyimages.com/e41973ae741c308b67023be7632813a74e7e9945.jpg"/>
          <p:cNvPicPr>
            <a:picLocks noChangeAspect="1"/>
          </p:cNvPicPr>
          <p:nvPr/>
        </p:nvPicPr>
        <p:blipFill>
          <a:blip r:embed="rId3">
            <a:alphaModFix amt="30000"/>
          </a:blip>
          <a:srcRect l="36" r="36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6366F1">
                  <a:alpha val="40000"/>
                </a:srgbClr>
              </a:gs>
              <a:gs pos="50000">
                <a:srgbClr val="1A1D21">
                  <a:alpha val="80000"/>
                </a:srgbClr>
              </a:gs>
              <a:gs pos="100000">
                <a:srgbClr val="8B5CF6">
                  <a:alpha val="4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4603031" y="776288"/>
            <a:ext cx="2981325" cy="504825"/>
          </a:xfrm>
          <a:custGeom>
            <a:avLst/>
            <a:gdLst/>
            <a:ahLst/>
            <a:cxnLst/>
            <a:rect l="l" t="t" r="r" b="b"/>
            <a:pathLst>
              <a:path w="2981325" h="504825">
                <a:moveTo>
                  <a:pt x="252413" y="0"/>
                </a:moveTo>
                <a:lnTo>
                  <a:pt x="2728913" y="0"/>
                </a:lnTo>
                <a:cubicBezTo>
                  <a:pt x="2868223" y="0"/>
                  <a:pt x="2981325" y="113102"/>
                  <a:pt x="2981325" y="252413"/>
                </a:cubicBezTo>
                <a:lnTo>
                  <a:pt x="2981325" y="252413"/>
                </a:lnTo>
                <a:cubicBezTo>
                  <a:pt x="2981325" y="391723"/>
                  <a:pt x="2868223" y="504825"/>
                  <a:pt x="2728913" y="504825"/>
                </a:cubicBezTo>
                <a:lnTo>
                  <a:pt x="252413" y="504825"/>
                </a:lnTo>
                <a:cubicBezTo>
                  <a:pt x="113102" y="504825"/>
                  <a:pt x="0" y="391723"/>
                  <a:pt x="0" y="252413"/>
                </a:cubicBezTo>
                <a:lnTo>
                  <a:pt x="0" y="252413"/>
                </a:lnTo>
                <a:cubicBezTo>
                  <a:pt x="0" y="113102"/>
                  <a:pt x="113102" y="0"/>
                  <a:pt x="252412" y="0"/>
                </a:cubicBezTo>
                <a:close/>
              </a:path>
            </a:pathLst>
          </a:custGeom>
          <a:solidFill>
            <a:srgbClr val="22D3EE">
              <a:alpha val="20000"/>
            </a:srgbClr>
          </a:solidFill>
          <a:ln w="12700">
            <a:solidFill>
              <a:srgbClr val="22D3EE">
                <a:alpha val="40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4860206" y="9334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47625" y="119063"/>
                </a:moveTo>
                <a:lnTo>
                  <a:pt x="9116" y="119063"/>
                </a:lnTo>
                <a:cubicBezTo>
                  <a:pt x="-149" y="119063"/>
                  <a:pt x="-5842" y="108979"/>
                  <a:pt x="-1079" y="101017"/>
                </a:cubicBezTo>
                <a:lnTo>
                  <a:pt x="18604" y="68200"/>
                </a:lnTo>
                <a:cubicBezTo>
                  <a:pt x="21841" y="62805"/>
                  <a:pt x="27645" y="59531"/>
                  <a:pt x="33933" y="59531"/>
                </a:cubicBezTo>
                <a:lnTo>
                  <a:pt x="69279" y="59531"/>
                </a:lnTo>
                <a:cubicBezTo>
                  <a:pt x="97594" y="11571"/>
                  <a:pt x="139824" y="9153"/>
                  <a:pt x="168064" y="13283"/>
                </a:cubicBezTo>
                <a:cubicBezTo>
                  <a:pt x="172827" y="13990"/>
                  <a:pt x="176547" y="17711"/>
                  <a:pt x="177217" y="22436"/>
                </a:cubicBezTo>
                <a:cubicBezTo>
                  <a:pt x="181347" y="50676"/>
                  <a:pt x="178929" y="92906"/>
                  <a:pt x="130969" y="121221"/>
                </a:cubicBezTo>
                <a:lnTo>
                  <a:pt x="130969" y="156567"/>
                </a:lnTo>
                <a:cubicBezTo>
                  <a:pt x="130969" y="162855"/>
                  <a:pt x="127695" y="168659"/>
                  <a:pt x="122300" y="171896"/>
                </a:cubicBezTo>
                <a:lnTo>
                  <a:pt x="89483" y="191579"/>
                </a:lnTo>
                <a:cubicBezTo>
                  <a:pt x="81558" y="196342"/>
                  <a:pt x="71438" y="190612"/>
                  <a:pt x="71438" y="181384"/>
                </a:cubicBezTo>
                <a:lnTo>
                  <a:pt x="71438" y="142875"/>
                </a:lnTo>
                <a:cubicBezTo>
                  <a:pt x="71438" y="129741"/>
                  <a:pt x="60759" y="119063"/>
                  <a:pt x="47625" y="119063"/>
                </a:cubicBezTo>
                <a:lnTo>
                  <a:pt x="47588" y="119063"/>
                </a:lnTo>
                <a:close/>
                <a:moveTo>
                  <a:pt x="148828" y="59531"/>
                </a:moveTo>
                <a:cubicBezTo>
                  <a:pt x="148828" y="49674"/>
                  <a:pt x="140826" y="41672"/>
                  <a:pt x="130969" y="41672"/>
                </a:cubicBezTo>
                <a:cubicBezTo>
                  <a:pt x="121112" y="41672"/>
                  <a:pt x="113109" y="49674"/>
                  <a:pt x="113109" y="59531"/>
                </a:cubicBezTo>
                <a:cubicBezTo>
                  <a:pt x="113109" y="69388"/>
                  <a:pt x="121112" y="77391"/>
                  <a:pt x="130969" y="77391"/>
                </a:cubicBezTo>
                <a:cubicBezTo>
                  <a:pt x="140826" y="77391"/>
                  <a:pt x="148828" y="69388"/>
                  <a:pt x="148828" y="59531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6" name="Text 3"/>
          <p:cNvSpPr/>
          <p:nvPr/>
        </p:nvSpPr>
        <p:spPr>
          <a:xfrm>
            <a:off x="5145956" y="895350"/>
            <a:ext cx="2247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kern="0" spc="34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НАЧНИТЕ УЖЕ СЕГОДНЯ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243039" y="1819275"/>
            <a:ext cx="5705475" cy="142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500" b="1" dirty="0">
                <a:solidFill>
                  <a:srgbClr val="F9FAF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Готовы Упорядочить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4500" b="1" dirty="0">
                <a:solidFill>
                  <a:srgbClr val="F9FAF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Свои Проекты?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2381250" y="3476625"/>
            <a:ext cx="74295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Присоединяйтесь к </a:t>
            </a:r>
            <a:r>
              <a:rPr lang="en-US" sz="1800" b="1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10,000+</a:t>
            </a:r>
            <a:r>
              <a:rPr lang="en-US" sz="1800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командам по всему миру, которые уже управляют проектами без хаоса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4001542" y="4600575"/>
            <a:ext cx="1733550" cy="647700"/>
          </a:xfrm>
          <a:custGeom>
            <a:avLst/>
            <a:gdLst/>
            <a:ahLst/>
            <a:cxnLst/>
            <a:rect l="l" t="t" r="r" b="b"/>
            <a:pathLst>
              <a:path w="1733550" h="647700">
                <a:moveTo>
                  <a:pt x="323850" y="0"/>
                </a:moveTo>
                <a:lnTo>
                  <a:pt x="1409700" y="0"/>
                </a:lnTo>
                <a:cubicBezTo>
                  <a:pt x="1588438" y="0"/>
                  <a:pt x="1733550" y="145112"/>
                  <a:pt x="1733550" y="323850"/>
                </a:cubicBezTo>
                <a:lnTo>
                  <a:pt x="1733550" y="323850"/>
                </a:lnTo>
                <a:cubicBezTo>
                  <a:pt x="1733550" y="502588"/>
                  <a:pt x="1588438" y="647700"/>
                  <a:pt x="1409700" y="647700"/>
                </a:cubicBezTo>
                <a:lnTo>
                  <a:pt x="323850" y="647700"/>
                </a:lnTo>
                <a:cubicBezTo>
                  <a:pt x="145112" y="647700"/>
                  <a:pt x="0" y="502588"/>
                  <a:pt x="0" y="323850"/>
                </a:cubicBezTo>
                <a:lnTo>
                  <a:pt x="0" y="323850"/>
                </a:lnTo>
                <a:cubicBezTo>
                  <a:pt x="0" y="145112"/>
                  <a:pt x="145112" y="0"/>
                  <a:pt x="323850" y="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0" name="Text 7"/>
          <p:cNvSpPr/>
          <p:nvPr/>
        </p:nvSpPr>
        <p:spPr>
          <a:xfrm>
            <a:off x="4334917" y="4791075"/>
            <a:ext cx="762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pabit.ru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5184800" y="48482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86439" y="5894"/>
                </a:moveTo>
                <a:cubicBezTo>
                  <a:pt x="87928" y="2322"/>
                  <a:pt x="91410" y="0"/>
                  <a:pt x="95250" y="0"/>
                </a:cubicBezTo>
                <a:lnTo>
                  <a:pt x="142875" y="0"/>
                </a:lnTo>
                <a:cubicBezTo>
                  <a:pt x="148144" y="0"/>
                  <a:pt x="152400" y="4256"/>
                  <a:pt x="152400" y="9525"/>
                </a:cubicBezTo>
                <a:lnTo>
                  <a:pt x="152400" y="57150"/>
                </a:lnTo>
                <a:cubicBezTo>
                  <a:pt x="152400" y="60990"/>
                  <a:pt x="150078" y="64472"/>
                  <a:pt x="146506" y="65961"/>
                </a:cubicBezTo>
                <a:cubicBezTo>
                  <a:pt x="142935" y="67449"/>
                  <a:pt x="138857" y="66615"/>
                  <a:pt x="136118" y="63907"/>
                </a:cubicBezTo>
                <a:lnTo>
                  <a:pt x="119062" y="46821"/>
                </a:lnTo>
                <a:lnTo>
                  <a:pt x="73402" y="92452"/>
                </a:lnTo>
                <a:cubicBezTo>
                  <a:pt x="69681" y="96173"/>
                  <a:pt x="63639" y="96173"/>
                  <a:pt x="59918" y="92452"/>
                </a:cubicBezTo>
                <a:cubicBezTo>
                  <a:pt x="56198" y="88731"/>
                  <a:pt x="56198" y="82689"/>
                  <a:pt x="59918" y="78968"/>
                </a:cubicBezTo>
                <a:lnTo>
                  <a:pt x="105579" y="33338"/>
                </a:lnTo>
                <a:lnTo>
                  <a:pt x="88523" y="16252"/>
                </a:lnTo>
                <a:cubicBezTo>
                  <a:pt x="85785" y="13514"/>
                  <a:pt x="84981" y="9436"/>
                  <a:pt x="86469" y="5864"/>
                </a:cubicBezTo>
                <a:close/>
                <a:moveTo>
                  <a:pt x="0" y="52388"/>
                </a:moveTo>
                <a:cubicBezTo>
                  <a:pt x="0" y="39231"/>
                  <a:pt x="10656" y="28575"/>
                  <a:pt x="23813" y="28575"/>
                </a:cubicBezTo>
                <a:lnTo>
                  <a:pt x="47625" y="28575"/>
                </a:lnTo>
                <a:cubicBezTo>
                  <a:pt x="52894" y="28575"/>
                  <a:pt x="57150" y="32831"/>
                  <a:pt x="57150" y="38100"/>
                </a:cubicBezTo>
                <a:cubicBezTo>
                  <a:pt x="57150" y="43369"/>
                  <a:pt x="52894" y="47625"/>
                  <a:pt x="47625" y="47625"/>
                </a:cubicBezTo>
                <a:lnTo>
                  <a:pt x="23813" y="47625"/>
                </a:lnTo>
                <a:cubicBezTo>
                  <a:pt x="21193" y="47625"/>
                  <a:pt x="19050" y="49768"/>
                  <a:pt x="19050" y="52388"/>
                </a:cubicBezTo>
                <a:lnTo>
                  <a:pt x="19050" y="128588"/>
                </a:lnTo>
                <a:cubicBezTo>
                  <a:pt x="19050" y="131207"/>
                  <a:pt x="21193" y="133350"/>
                  <a:pt x="23813" y="133350"/>
                </a:cubicBezTo>
                <a:lnTo>
                  <a:pt x="100013" y="133350"/>
                </a:lnTo>
                <a:cubicBezTo>
                  <a:pt x="102632" y="133350"/>
                  <a:pt x="104775" y="131207"/>
                  <a:pt x="104775" y="128588"/>
                </a:cubicBezTo>
                <a:lnTo>
                  <a:pt x="104775" y="104775"/>
                </a:lnTo>
                <a:cubicBezTo>
                  <a:pt x="104775" y="99506"/>
                  <a:pt x="109031" y="95250"/>
                  <a:pt x="114300" y="95250"/>
                </a:cubicBezTo>
                <a:cubicBezTo>
                  <a:pt x="119569" y="95250"/>
                  <a:pt x="123825" y="99506"/>
                  <a:pt x="123825" y="104775"/>
                </a:cubicBezTo>
                <a:lnTo>
                  <a:pt x="123825" y="128588"/>
                </a:lnTo>
                <a:cubicBezTo>
                  <a:pt x="123825" y="141744"/>
                  <a:pt x="113169" y="152400"/>
                  <a:pt x="100013" y="152400"/>
                </a:cubicBezTo>
                <a:lnTo>
                  <a:pt x="23813" y="152400"/>
                </a:lnTo>
                <a:cubicBezTo>
                  <a:pt x="10656" y="152400"/>
                  <a:pt x="0" y="141744"/>
                  <a:pt x="0" y="128588"/>
                </a:cubicBezTo>
                <a:lnTo>
                  <a:pt x="0" y="52388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2" name="Shape 9"/>
          <p:cNvSpPr/>
          <p:nvPr/>
        </p:nvSpPr>
        <p:spPr>
          <a:xfrm>
            <a:off x="5965850" y="4600575"/>
            <a:ext cx="2228850" cy="647700"/>
          </a:xfrm>
          <a:custGeom>
            <a:avLst/>
            <a:gdLst/>
            <a:ahLst/>
            <a:cxnLst/>
            <a:rect l="l" t="t" r="r" b="b"/>
            <a:pathLst>
              <a:path w="2228850" h="647700">
                <a:moveTo>
                  <a:pt x="323850" y="0"/>
                </a:moveTo>
                <a:lnTo>
                  <a:pt x="1905000" y="0"/>
                </a:lnTo>
                <a:cubicBezTo>
                  <a:pt x="2083738" y="0"/>
                  <a:pt x="2228850" y="145112"/>
                  <a:pt x="2228850" y="323850"/>
                </a:cubicBezTo>
                <a:lnTo>
                  <a:pt x="2228850" y="323850"/>
                </a:lnTo>
                <a:cubicBezTo>
                  <a:pt x="2228850" y="502588"/>
                  <a:pt x="2083738" y="647700"/>
                  <a:pt x="1905000" y="647700"/>
                </a:cubicBezTo>
                <a:lnTo>
                  <a:pt x="323850" y="647700"/>
                </a:lnTo>
                <a:cubicBezTo>
                  <a:pt x="145112" y="647700"/>
                  <a:pt x="0" y="502588"/>
                  <a:pt x="0" y="323850"/>
                </a:cubicBezTo>
                <a:lnTo>
                  <a:pt x="0" y="323850"/>
                </a:lnTo>
                <a:cubicBezTo>
                  <a:pt x="0" y="145112"/>
                  <a:pt x="145112" y="0"/>
                  <a:pt x="323850" y="0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13" name="Text 10"/>
          <p:cNvSpPr/>
          <p:nvPr/>
        </p:nvSpPr>
        <p:spPr>
          <a:xfrm>
            <a:off x="6299225" y="4791075"/>
            <a:ext cx="12573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1A1D2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team.pabit.ru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7637934" y="48482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49602" y="82927"/>
                </a:moveTo>
                <a:cubicBezTo>
                  <a:pt x="153323" y="79206"/>
                  <a:pt x="153323" y="73164"/>
                  <a:pt x="149602" y="69443"/>
                </a:cubicBezTo>
                <a:lnTo>
                  <a:pt x="101977" y="21818"/>
                </a:lnTo>
                <a:cubicBezTo>
                  <a:pt x="98256" y="18098"/>
                  <a:pt x="92214" y="18098"/>
                  <a:pt x="88493" y="21818"/>
                </a:cubicBezTo>
                <a:cubicBezTo>
                  <a:pt x="84773" y="25539"/>
                  <a:pt x="84773" y="31581"/>
                  <a:pt x="88493" y="35302"/>
                </a:cubicBezTo>
                <a:lnTo>
                  <a:pt x="119866" y="66675"/>
                </a:lnTo>
                <a:lnTo>
                  <a:pt x="9525" y="66675"/>
                </a:lnTo>
                <a:cubicBezTo>
                  <a:pt x="4256" y="66675"/>
                  <a:pt x="0" y="70931"/>
                  <a:pt x="0" y="76200"/>
                </a:cubicBezTo>
                <a:cubicBezTo>
                  <a:pt x="0" y="81469"/>
                  <a:pt x="4256" y="85725"/>
                  <a:pt x="9525" y="85725"/>
                </a:cubicBezTo>
                <a:lnTo>
                  <a:pt x="119866" y="85725"/>
                </a:lnTo>
                <a:lnTo>
                  <a:pt x="88493" y="117098"/>
                </a:lnTo>
                <a:cubicBezTo>
                  <a:pt x="84772" y="120819"/>
                  <a:pt x="84772" y="126861"/>
                  <a:pt x="88493" y="130582"/>
                </a:cubicBezTo>
                <a:cubicBezTo>
                  <a:pt x="92214" y="134303"/>
                  <a:pt x="98256" y="134303"/>
                  <a:pt x="101977" y="130582"/>
                </a:cubicBezTo>
                <a:lnTo>
                  <a:pt x="149602" y="82957"/>
                </a:ln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15" name="Shape 12"/>
          <p:cNvSpPr/>
          <p:nvPr/>
        </p:nvSpPr>
        <p:spPr>
          <a:xfrm>
            <a:off x="2720057" y="56292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6366F1">
              <a:alpha val="30196"/>
            </a:srgbClr>
          </a:solidFill>
          <a:ln/>
        </p:spPr>
      </p:sp>
      <p:sp>
        <p:nvSpPr>
          <p:cNvPr id="16" name="Shape 13"/>
          <p:cNvSpPr/>
          <p:nvPr/>
        </p:nvSpPr>
        <p:spPr>
          <a:xfrm>
            <a:off x="2865313" y="5762625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161776" y="26082"/>
                </a:moveTo>
                <a:cubicBezTo>
                  <a:pt x="167097" y="29952"/>
                  <a:pt x="168287" y="37393"/>
                  <a:pt x="164418" y="42714"/>
                </a:cubicBezTo>
                <a:lnTo>
                  <a:pt x="69168" y="173682"/>
                </a:lnTo>
                <a:cubicBezTo>
                  <a:pt x="67121" y="176510"/>
                  <a:pt x="63959" y="178259"/>
                  <a:pt x="60461" y="178557"/>
                </a:cubicBezTo>
                <a:cubicBezTo>
                  <a:pt x="56964" y="178854"/>
                  <a:pt x="53578" y="177552"/>
                  <a:pt x="51122" y="175096"/>
                </a:cubicBezTo>
                <a:lnTo>
                  <a:pt x="3497" y="127471"/>
                </a:lnTo>
                <a:cubicBezTo>
                  <a:pt x="-1153" y="122820"/>
                  <a:pt x="-1153" y="115267"/>
                  <a:pt x="3497" y="110617"/>
                </a:cubicBezTo>
                <a:cubicBezTo>
                  <a:pt x="8148" y="105966"/>
                  <a:pt x="15701" y="105966"/>
                  <a:pt x="20352" y="110617"/>
                </a:cubicBezTo>
                <a:lnTo>
                  <a:pt x="58117" y="148382"/>
                </a:lnTo>
                <a:lnTo>
                  <a:pt x="145182" y="28687"/>
                </a:lnTo>
                <a:cubicBezTo>
                  <a:pt x="149051" y="23366"/>
                  <a:pt x="156493" y="22175"/>
                  <a:pt x="161813" y="26045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17" name="Text 14"/>
          <p:cNvSpPr/>
          <p:nvPr/>
        </p:nvSpPr>
        <p:spPr>
          <a:xfrm>
            <a:off x="3248695" y="5724525"/>
            <a:ext cx="15716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Бесплатный старт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5160764" y="56292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8B5CF6">
              <a:alpha val="30196"/>
            </a:srgbClr>
          </a:solidFill>
          <a:ln/>
        </p:spPr>
      </p:sp>
      <p:sp>
        <p:nvSpPr>
          <p:cNvPr id="19" name="Shape 16"/>
          <p:cNvSpPr/>
          <p:nvPr/>
        </p:nvSpPr>
        <p:spPr>
          <a:xfrm>
            <a:off x="5306020" y="5762625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161776" y="26082"/>
                </a:moveTo>
                <a:cubicBezTo>
                  <a:pt x="167097" y="29952"/>
                  <a:pt x="168287" y="37393"/>
                  <a:pt x="164418" y="42714"/>
                </a:cubicBezTo>
                <a:lnTo>
                  <a:pt x="69168" y="173682"/>
                </a:lnTo>
                <a:cubicBezTo>
                  <a:pt x="67121" y="176510"/>
                  <a:pt x="63959" y="178259"/>
                  <a:pt x="60461" y="178557"/>
                </a:cubicBezTo>
                <a:cubicBezTo>
                  <a:pt x="56964" y="178854"/>
                  <a:pt x="53578" y="177552"/>
                  <a:pt x="51122" y="175096"/>
                </a:cubicBezTo>
                <a:lnTo>
                  <a:pt x="3497" y="127471"/>
                </a:lnTo>
                <a:cubicBezTo>
                  <a:pt x="-1153" y="122820"/>
                  <a:pt x="-1153" y="115267"/>
                  <a:pt x="3497" y="110617"/>
                </a:cubicBezTo>
                <a:cubicBezTo>
                  <a:pt x="8148" y="105966"/>
                  <a:pt x="15701" y="105966"/>
                  <a:pt x="20352" y="110617"/>
                </a:cubicBezTo>
                <a:lnTo>
                  <a:pt x="58117" y="148382"/>
                </a:lnTo>
                <a:lnTo>
                  <a:pt x="145182" y="28687"/>
                </a:lnTo>
                <a:cubicBezTo>
                  <a:pt x="149051" y="23366"/>
                  <a:pt x="156493" y="22175"/>
                  <a:pt x="161813" y="26045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20" name="Text 17"/>
          <p:cNvSpPr/>
          <p:nvPr/>
        </p:nvSpPr>
        <p:spPr>
          <a:xfrm>
            <a:off x="5689402" y="5724525"/>
            <a:ext cx="11334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Все функции</a:t>
            </a:r>
            <a:endParaRPr lang="en-US" sz="1600" dirty="0"/>
          </a:p>
        </p:txBody>
      </p:sp>
      <p:sp>
        <p:nvSpPr>
          <p:cNvPr id="21" name="Shape 18"/>
          <p:cNvSpPr/>
          <p:nvPr/>
        </p:nvSpPr>
        <p:spPr>
          <a:xfrm>
            <a:off x="7159005" y="56292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22D3EE">
              <a:alpha val="30196"/>
            </a:srgbClr>
          </a:solidFill>
          <a:ln/>
        </p:spPr>
      </p:sp>
      <p:sp>
        <p:nvSpPr>
          <p:cNvPr id="22" name="Shape 19"/>
          <p:cNvSpPr/>
          <p:nvPr/>
        </p:nvSpPr>
        <p:spPr>
          <a:xfrm>
            <a:off x="7304261" y="5762625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161776" y="26082"/>
                </a:moveTo>
                <a:cubicBezTo>
                  <a:pt x="167097" y="29952"/>
                  <a:pt x="168287" y="37393"/>
                  <a:pt x="164418" y="42714"/>
                </a:cubicBezTo>
                <a:lnTo>
                  <a:pt x="69168" y="173682"/>
                </a:lnTo>
                <a:cubicBezTo>
                  <a:pt x="67121" y="176510"/>
                  <a:pt x="63959" y="178259"/>
                  <a:pt x="60461" y="178557"/>
                </a:cubicBezTo>
                <a:cubicBezTo>
                  <a:pt x="56964" y="178854"/>
                  <a:pt x="53578" y="177552"/>
                  <a:pt x="51122" y="175096"/>
                </a:cubicBezTo>
                <a:lnTo>
                  <a:pt x="3497" y="127471"/>
                </a:lnTo>
                <a:cubicBezTo>
                  <a:pt x="-1153" y="122820"/>
                  <a:pt x="-1153" y="115267"/>
                  <a:pt x="3497" y="110617"/>
                </a:cubicBezTo>
                <a:cubicBezTo>
                  <a:pt x="8148" y="105966"/>
                  <a:pt x="15701" y="105966"/>
                  <a:pt x="20352" y="110617"/>
                </a:cubicBezTo>
                <a:lnTo>
                  <a:pt x="58117" y="148382"/>
                </a:lnTo>
                <a:lnTo>
                  <a:pt x="145182" y="28687"/>
                </a:lnTo>
                <a:cubicBezTo>
                  <a:pt x="149051" y="23366"/>
                  <a:pt x="156493" y="22175"/>
                  <a:pt x="161813" y="26045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23" name="Text 20"/>
          <p:cNvSpPr/>
          <p:nvPr/>
        </p:nvSpPr>
        <p:spPr>
          <a:xfrm>
            <a:off x="7687642" y="5724525"/>
            <a:ext cx="182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Без кредитной карты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5763" y="385763"/>
            <a:ext cx="1543050" cy="352425"/>
          </a:xfrm>
          <a:custGeom>
            <a:avLst/>
            <a:gdLst/>
            <a:ahLst/>
            <a:cxnLst/>
            <a:rect l="l" t="t" r="r" b="b"/>
            <a:pathLst>
              <a:path w="1543050" h="352425">
                <a:moveTo>
                  <a:pt x="176213" y="0"/>
                </a:moveTo>
                <a:lnTo>
                  <a:pt x="1366838" y="0"/>
                </a:lnTo>
                <a:cubicBezTo>
                  <a:pt x="1464092" y="0"/>
                  <a:pt x="1543050" y="78958"/>
                  <a:pt x="1543050" y="176213"/>
                </a:cubicBezTo>
                <a:lnTo>
                  <a:pt x="1543050" y="176213"/>
                </a:lnTo>
                <a:cubicBezTo>
                  <a:pt x="1543050" y="273467"/>
                  <a:pt x="1464092" y="352425"/>
                  <a:pt x="1366838" y="352425"/>
                </a:cubicBezTo>
                <a:lnTo>
                  <a:pt x="176213" y="352425"/>
                </a:lnTo>
                <a:cubicBezTo>
                  <a:pt x="78958" y="352425"/>
                  <a:pt x="0" y="273467"/>
                  <a:pt x="0" y="176213"/>
                </a:cubicBezTo>
                <a:lnTo>
                  <a:pt x="0" y="176213"/>
                </a:lnTo>
                <a:cubicBezTo>
                  <a:pt x="0" y="78958"/>
                  <a:pt x="78958" y="0"/>
                  <a:pt x="176212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 w="12700">
            <a:solidFill>
              <a:srgbClr val="6366F1">
                <a:alpha val="4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61975" y="495300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10418" y="12502"/>
                </a:moveTo>
                <a:cubicBezTo>
                  <a:pt x="6954" y="12502"/>
                  <a:pt x="4167" y="15288"/>
                  <a:pt x="4167" y="18752"/>
                </a:cubicBezTo>
                <a:lnTo>
                  <a:pt x="4167" y="31254"/>
                </a:lnTo>
                <a:cubicBezTo>
                  <a:pt x="4167" y="34718"/>
                  <a:pt x="6954" y="37505"/>
                  <a:pt x="10418" y="37505"/>
                </a:cubicBezTo>
                <a:lnTo>
                  <a:pt x="22920" y="37505"/>
                </a:lnTo>
                <a:cubicBezTo>
                  <a:pt x="26384" y="37505"/>
                  <a:pt x="29170" y="34718"/>
                  <a:pt x="29170" y="31254"/>
                </a:cubicBezTo>
                <a:lnTo>
                  <a:pt x="29170" y="18752"/>
                </a:lnTo>
                <a:cubicBezTo>
                  <a:pt x="29170" y="15288"/>
                  <a:pt x="26384" y="12502"/>
                  <a:pt x="22920" y="12502"/>
                </a:cubicBezTo>
                <a:lnTo>
                  <a:pt x="10418" y="12502"/>
                </a:lnTo>
                <a:close/>
                <a:moveTo>
                  <a:pt x="50006" y="16669"/>
                </a:moveTo>
                <a:cubicBezTo>
                  <a:pt x="45396" y="16669"/>
                  <a:pt x="41672" y="20393"/>
                  <a:pt x="41672" y="25003"/>
                </a:cubicBezTo>
                <a:cubicBezTo>
                  <a:pt x="41672" y="29613"/>
                  <a:pt x="45396" y="33337"/>
                  <a:pt x="50006" y="33337"/>
                </a:cubicBezTo>
                <a:lnTo>
                  <a:pt x="125016" y="33337"/>
                </a:lnTo>
                <a:cubicBezTo>
                  <a:pt x="129626" y="33337"/>
                  <a:pt x="133350" y="29613"/>
                  <a:pt x="133350" y="25003"/>
                </a:cubicBezTo>
                <a:cubicBezTo>
                  <a:pt x="133350" y="20393"/>
                  <a:pt x="129626" y="16669"/>
                  <a:pt x="125016" y="16669"/>
                </a:cubicBezTo>
                <a:lnTo>
                  <a:pt x="50006" y="16669"/>
                </a:lnTo>
                <a:close/>
                <a:moveTo>
                  <a:pt x="50006" y="58341"/>
                </a:moveTo>
                <a:cubicBezTo>
                  <a:pt x="45396" y="58341"/>
                  <a:pt x="41672" y="62065"/>
                  <a:pt x="41672" y="66675"/>
                </a:cubicBezTo>
                <a:cubicBezTo>
                  <a:pt x="41672" y="71285"/>
                  <a:pt x="45396" y="75009"/>
                  <a:pt x="50006" y="75009"/>
                </a:cubicBezTo>
                <a:lnTo>
                  <a:pt x="125016" y="75009"/>
                </a:lnTo>
                <a:cubicBezTo>
                  <a:pt x="129626" y="75009"/>
                  <a:pt x="133350" y="71285"/>
                  <a:pt x="133350" y="66675"/>
                </a:cubicBezTo>
                <a:cubicBezTo>
                  <a:pt x="133350" y="62065"/>
                  <a:pt x="129626" y="58341"/>
                  <a:pt x="125016" y="58341"/>
                </a:cubicBezTo>
                <a:lnTo>
                  <a:pt x="50006" y="58341"/>
                </a:lnTo>
                <a:close/>
                <a:moveTo>
                  <a:pt x="50006" y="100013"/>
                </a:moveTo>
                <a:cubicBezTo>
                  <a:pt x="45396" y="100013"/>
                  <a:pt x="41672" y="103737"/>
                  <a:pt x="41672" y="108347"/>
                </a:cubicBezTo>
                <a:cubicBezTo>
                  <a:pt x="41672" y="112957"/>
                  <a:pt x="45396" y="116681"/>
                  <a:pt x="50006" y="116681"/>
                </a:cubicBezTo>
                <a:lnTo>
                  <a:pt x="125016" y="116681"/>
                </a:lnTo>
                <a:cubicBezTo>
                  <a:pt x="129626" y="116681"/>
                  <a:pt x="133350" y="112957"/>
                  <a:pt x="133350" y="108347"/>
                </a:cubicBezTo>
                <a:cubicBezTo>
                  <a:pt x="133350" y="103737"/>
                  <a:pt x="129626" y="100013"/>
                  <a:pt x="125016" y="100013"/>
                </a:cubicBezTo>
                <a:lnTo>
                  <a:pt x="50006" y="100013"/>
                </a:lnTo>
                <a:close/>
                <a:moveTo>
                  <a:pt x="4167" y="60424"/>
                </a:moveTo>
                <a:lnTo>
                  <a:pt x="4167" y="72926"/>
                </a:lnTo>
                <a:cubicBezTo>
                  <a:pt x="4167" y="76390"/>
                  <a:pt x="6954" y="79177"/>
                  <a:pt x="10418" y="79177"/>
                </a:cubicBezTo>
                <a:lnTo>
                  <a:pt x="22920" y="79177"/>
                </a:lnTo>
                <a:cubicBezTo>
                  <a:pt x="26384" y="79177"/>
                  <a:pt x="29170" y="76390"/>
                  <a:pt x="29170" y="72926"/>
                </a:cubicBezTo>
                <a:lnTo>
                  <a:pt x="29170" y="60424"/>
                </a:lnTo>
                <a:cubicBezTo>
                  <a:pt x="29170" y="56960"/>
                  <a:pt x="26384" y="54173"/>
                  <a:pt x="22920" y="54173"/>
                </a:cubicBezTo>
                <a:lnTo>
                  <a:pt x="10418" y="54173"/>
                </a:lnTo>
                <a:cubicBezTo>
                  <a:pt x="6954" y="54173"/>
                  <a:pt x="4167" y="56960"/>
                  <a:pt x="4167" y="60424"/>
                </a:cubicBezTo>
                <a:close/>
                <a:moveTo>
                  <a:pt x="10418" y="95845"/>
                </a:moveTo>
                <a:cubicBezTo>
                  <a:pt x="6954" y="95845"/>
                  <a:pt x="4167" y="98632"/>
                  <a:pt x="4167" y="102096"/>
                </a:cubicBezTo>
                <a:lnTo>
                  <a:pt x="4167" y="114598"/>
                </a:lnTo>
                <a:cubicBezTo>
                  <a:pt x="4167" y="118062"/>
                  <a:pt x="6954" y="120848"/>
                  <a:pt x="10418" y="120848"/>
                </a:cubicBezTo>
                <a:lnTo>
                  <a:pt x="22920" y="120848"/>
                </a:lnTo>
                <a:cubicBezTo>
                  <a:pt x="26384" y="120848"/>
                  <a:pt x="29170" y="118062"/>
                  <a:pt x="29170" y="114598"/>
                </a:cubicBezTo>
                <a:lnTo>
                  <a:pt x="29170" y="102096"/>
                </a:lnTo>
                <a:cubicBezTo>
                  <a:pt x="29170" y="98632"/>
                  <a:pt x="26384" y="95845"/>
                  <a:pt x="22920" y="95845"/>
                </a:cubicBezTo>
                <a:lnTo>
                  <a:pt x="10418" y="95845"/>
                </a:ln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4" name="Text 2"/>
          <p:cNvSpPr/>
          <p:nvPr/>
        </p:nvSpPr>
        <p:spPr>
          <a:xfrm>
            <a:off x="785813" y="466725"/>
            <a:ext cx="10572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kern="0" spc="26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СОДЕРЖАНИЕ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89535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9FAF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Что Вас Ждёт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85763" y="1662113"/>
            <a:ext cx="5591175" cy="1609725"/>
          </a:xfrm>
          <a:custGeom>
            <a:avLst/>
            <a:gdLst/>
            <a:ahLst/>
            <a:cxnLst/>
            <a:rect l="l" t="t" r="r" b="b"/>
            <a:pathLst>
              <a:path w="5591175" h="1609725">
                <a:moveTo>
                  <a:pt x="152393" y="0"/>
                </a:moveTo>
                <a:lnTo>
                  <a:pt x="5438782" y="0"/>
                </a:lnTo>
                <a:cubicBezTo>
                  <a:pt x="5522946" y="0"/>
                  <a:pt x="5591175" y="68229"/>
                  <a:pt x="5591175" y="152393"/>
                </a:cubicBezTo>
                <a:lnTo>
                  <a:pt x="5591175" y="1457332"/>
                </a:lnTo>
                <a:cubicBezTo>
                  <a:pt x="5591175" y="1541496"/>
                  <a:pt x="5522946" y="1609725"/>
                  <a:pt x="5438782" y="1609725"/>
                </a:cubicBezTo>
                <a:lnTo>
                  <a:pt x="152393" y="1609725"/>
                </a:lnTo>
                <a:cubicBezTo>
                  <a:pt x="68229" y="1609725"/>
                  <a:pt x="0" y="1541496"/>
                  <a:pt x="0" y="1457332"/>
                </a:cubicBezTo>
                <a:lnTo>
                  <a:pt x="0" y="152393"/>
                </a:lnTo>
                <a:cubicBezTo>
                  <a:pt x="0" y="68229"/>
                  <a:pt x="68229" y="0"/>
                  <a:pt x="152393" y="0"/>
                </a:cubicBezTo>
                <a:close/>
              </a:path>
            </a:pathLst>
          </a:custGeom>
          <a:gradFill flip="none" rotWithShape="1">
            <a:gsLst>
              <a:gs pos="0">
                <a:srgbClr val="6366F1">
                  <a:alpha val="20000"/>
                </a:srgbClr>
              </a:gs>
              <a:gs pos="100000">
                <a:srgbClr val="6366F1">
                  <a:alpha val="5000"/>
                </a:srgbClr>
              </a:gs>
            </a:gsLst>
            <a:lin ang="2700000" scaled="1"/>
          </a:gradFill>
          <a:ln w="12700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619125" y="189547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6366F1">
              <a:alpha val="30196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769218" y="2009775"/>
            <a:ext cx="342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304925" y="1895475"/>
            <a:ext cx="4533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Проблема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304925" y="2238375"/>
            <a:ext cx="45148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Почему команды теряют время и энергию в хаосе управления проектами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215063" y="1662113"/>
            <a:ext cx="5591175" cy="1609725"/>
          </a:xfrm>
          <a:custGeom>
            <a:avLst/>
            <a:gdLst/>
            <a:ahLst/>
            <a:cxnLst/>
            <a:rect l="l" t="t" r="r" b="b"/>
            <a:pathLst>
              <a:path w="5591175" h="1609725">
                <a:moveTo>
                  <a:pt x="152393" y="0"/>
                </a:moveTo>
                <a:lnTo>
                  <a:pt x="5438782" y="0"/>
                </a:lnTo>
                <a:cubicBezTo>
                  <a:pt x="5522946" y="0"/>
                  <a:pt x="5591175" y="68229"/>
                  <a:pt x="5591175" y="152393"/>
                </a:cubicBezTo>
                <a:lnTo>
                  <a:pt x="5591175" y="1457332"/>
                </a:lnTo>
                <a:cubicBezTo>
                  <a:pt x="5591175" y="1541496"/>
                  <a:pt x="5522946" y="1609725"/>
                  <a:pt x="5438782" y="1609725"/>
                </a:cubicBezTo>
                <a:lnTo>
                  <a:pt x="152393" y="1609725"/>
                </a:lnTo>
                <a:cubicBezTo>
                  <a:pt x="68229" y="1609725"/>
                  <a:pt x="0" y="1541496"/>
                  <a:pt x="0" y="1457332"/>
                </a:cubicBezTo>
                <a:lnTo>
                  <a:pt x="0" y="152393"/>
                </a:lnTo>
                <a:cubicBezTo>
                  <a:pt x="0" y="68229"/>
                  <a:pt x="68229" y="0"/>
                  <a:pt x="152393" y="0"/>
                </a:cubicBezTo>
                <a:close/>
              </a:path>
            </a:pathLst>
          </a:custGeom>
          <a:gradFill flip="none" rotWithShape="1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12700">
            <a:solidFill>
              <a:srgbClr val="8B5CF6">
                <a:alpha val="30196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6448425" y="189547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8B5CF6">
              <a:alpha val="30196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6579171" y="2009775"/>
            <a:ext cx="3905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134225" y="1895475"/>
            <a:ext cx="4533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Решение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134225" y="2238375"/>
            <a:ext cx="45148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Pabit — всё необходимое для управления проектами в одном месте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385763" y="3509963"/>
            <a:ext cx="5591175" cy="1362075"/>
          </a:xfrm>
          <a:custGeom>
            <a:avLst/>
            <a:gdLst/>
            <a:ahLst/>
            <a:cxnLst/>
            <a:rect l="l" t="t" r="r" b="b"/>
            <a:pathLst>
              <a:path w="5591175" h="1362075">
                <a:moveTo>
                  <a:pt x="152403" y="0"/>
                </a:moveTo>
                <a:lnTo>
                  <a:pt x="5438772" y="0"/>
                </a:lnTo>
                <a:cubicBezTo>
                  <a:pt x="5522886" y="0"/>
                  <a:pt x="5591175" y="68289"/>
                  <a:pt x="5591175" y="152403"/>
                </a:cubicBezTo>
                <a:lnTo>
                  <a:pt x="5591175" y="1209672"/>
                </a:lnTo>
                <a:cubicBezTo>
                  <a:pt x="5591175" y="1293786"/>
                  <a:pt x="5522886" y="1362075"/>
                  <a:pt x="5438772" y="1362075"/>
                </a:cubicBezTo>
                <a:lnTo>
                  <a:pt x="152403" y="1362075"/>
                </a:lnTo>
                <a:cubicBezTo>
                  <a:pt x="68289" y="1362075"/>
                  <a:pt x="0" y="1293786"/>
                  <a:pt x="0" y="1209672"/>
                </a:cubicBezTo>
                <a:lnTo>
                  <a:pt x="0" y="152403"/>
                </a:lnTo>
                <a:cubicBezTo>
                  <a:pt x="0" y="68289"/>
                  <a:pt x="68289" y="0"/>
                  <a:pt x="152403" y="0"/>
                </a:cubicBezTo>
                <a:close/>
              </a:path>
            </a:pathLst>
          </a:custGeom>
          <a:gradFill flip="none" rotWithShape="1">
            <a:gsLst>
              <a:gs pos="0">
                <a:srgbClr val="22D3EE">
                  <a:alpha val="20000"/>
                </a:srgbClr>
              </a:gs>
              <a:gs pos="100000">
                <a:srgbClr val="22D3EE">
                  <a:alpha val="5000"/>
                </a:srgbClr>
              </a:gs>
            </a:gsLst>
            <a:lin ang="2700000" scaled="1"/>
          </a:gradFill>
          <a:ln w="12700">
            <a:solidFill>
              <a:srgbClr val="22D3EE">
                <a:alpha val="30196"/>
              </a:srgbClr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619125" y="374332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22D3EE">
              <a:alpha val="30196"/>
            </a:srgbClr>
          </a:solidFill>
          <a:ln/>
        </p:spPr>
      </p:sp>
      <p:sp>
        <p:nvSpPr>
          <p:cNvPr id="18" name="Text 16"/>
          <p:cNvSpPr/>
          <p:nvPr/>
        </p:nvSpPr>
        <p:spPr>
          <a:xfrm>
            <a:off x="746894" y="3857625"/>
            <a:ext cx="3905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304925" y="3743325"/>
            <a:ext cx="38766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Ключевые Возможности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304925" y="4086225"/>
            <a:ext cx="385762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Задачи, циклы, модули, страницы с ИИ и аналитика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215063" y="3509963"/>
            <a:ext cx="5591175" cy="1362075"/>
          </a:xfrm>
          <a:custGeom>
            <a:avLst/>
            <a:gdLst/>
            <a:ahLst/>
            <a:cxnLst/>
            <a:rect l="l" t="t" r="r" b="b"/>
            <a:pathLst>
              <a:path w="5591175" h="1362075">
                <a:moveTo>
                  <a:pt x="152403" y="0"/>
                </a:moveTo>
                <a:lnTo>
                  <a:pt x="5438772" y="0"/>
                </a:lnTo>
                <a:cubicBezTo>
                  <a:pt x="5522886" y="0"/>
                  <a:pt x="5591175" y="68289"/>
                  <a:pt x="5591175" y="152403"/>
                </a:cubicBezTo>
                <a:lnTo>
                  <a:pt x="5591175" y="1209672"/>
                </a:lnTo>
                <a:cubicBezTo>
                  <a:pt x="5591175" y="1293786"/>
                  <a:pt x="5522886" y="1362075"/>
                  <a:pt x="5438772" y="1362075"/>
                </a:cubicBezTo>
                <a:lnTo>
                  <a:pt x="152403" y="1362075"/>
                </a:lnTo>
                <a:cubicBezTo>
                  <a:pt x="68289" y="1362075"/>
                  <a:pt x="0" y="1293786"/>
                  <a:pt x="0" y="1209672"/>
                </a:cubicBezTo>
                <a:lnTo>
                  <a:pt x="0" y="152403"/>
                </a:lnTo>
                <a:cubicBezTo>
                  <a:pt x="0" y="68289"/>
                  <a:pt x="68289" y="0"/>
                  <a:pt x="152403" y="0"/>
                </a:cubicBezTo>
                <a:close/>
              </a:path>
            </a:pathLst>
          </a:custGeom>
          <a:gradFill flip="none" rotWithShape="1">
            <a:gsLst>
              <a:gs pos="0">
                <a:srgbClr val="6366F1">
                  <a:alpha val="20000"/>
                </a:srgbClr>
              </a:gs>
              <a:gs pos="100000">
                <a:srgbClr val="6366F1">
                  <a:alpha val="5000"/>
                </a:srgbClr>
              </a:gs>
            </a:gsLst>
            <a:lin ang="2700000" scaled="1"/>
          </a:gradFill>
          <a:ln w="12700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6448425" y="374332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6366F1">
              <a:alpha val="30196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6576417" y="3857625"/>
            <a:ext cx="3905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7134225" y="3743325"/>
            <a:ext cx="4476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Для Кого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7134225" y="4086225"/>
            <a:ext cx="44577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Продуктовые команды, разработчики, дизайнеры, стартапы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385763" y="5110163"/>
            <a:ext cx="5591175" cy="1362075"/>
          </a:xfrm>
          <a:custGeom>
            <a:avLst/>
            <a:gdLst/>
            <a:ahLst/>
            <a:cxnLst/>
            <a:rect l="l" t="t" r="r" b="b"/>
            <a:pathLst>
              <a:path w="5591175" h="1362075">
                <a:moveTo>
                  <a:pt x="152403" y="0"/>
                </a:moveTo>
                <a:lnTo>
                  <a:pt x="5438772" y="0"/>
                </a:lnTo>
                <a:cubicBezTo>
                  <a:pt x="5522886" y="0"/>
                  <a:pt x="5591175" y="68289"/>
                  <a:pt x="5591175" y="152403"/>
                </a:cubicBezTo>
                <a:lnTo>
                  <a:pt x="5591175" y="1209672"/>
                </a:lnTo>
                <a:cubicBezTo>
                  <a:pt x="5591175" y="1293786"/>
                  <a:pt x="5522886" y="1362075"/>
                  <a:pt x="5438772" y="1362075"/>
                </a:cubicBezTo>
                <a:lnTo>
                  <a:pt x="152403" y="1362075"/>
                </a:lnTo>
                <a:cubicBezTo>
                  <a:pt x="68289" y="1362075"/>
                  <a:pt x="0" y="1293786"/>
                  <a:pt x="0" y="1209672"/>
                </a:cubicBezTo>
                <a:lnTo>
                  <a:pt x="0" y="152403"/>
                </a:lnTo>
                <a:cubicBezTo>
                  <a:pt x="0" y="68289"/>
                  <a:pt x="68289" y="0"/>
                  <a:pt x="152403" y="0"/>
                </a:cubicBezTo>
                <a:close/>
              </a:path>
            </a:pathLst>
          </a:custGeom>
          <a:gradFill flip="none" rotWithShape="1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12700">
            <a:solidFill>
              <a:srgbClr val="8B5CF6">
                <a:alpha val="30196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619125" y="534352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8B5CF6">
              <a:alpha val="30196"/>
            </a:srgbClr>
          </a:solidFill>
          <a:ln/>
        </p:spPr>
      </p:sp>
      <p:sp>
        <p:nvSpPr>
          <p:cNvPr id="28" name="Text 26"/>
          <p:cNvSpPr/>
          <p:nvPr/>
        </p:nvSpPr>
        <p:spPr>
          <a:xfrm>
            <a:off x="745852" y="5457825"/>
            <a:ext cx="3905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1304925" y="5343525"/>
            <a:ext cx="3971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Преимущества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1304925" y="5686425"/>
            <a:ext cx="39528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Почему команды выбирают Pabit для своих проектов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215063" y="5110163"/>
            <a:ext cx="5591175" cy="1362075"/>
          </a:xfrm>
          <a:custGeom>
            <a:avLst/>
            <a:gdLst/>
            <a:ahLst/>
            <a:cxnLst/>
            <a:rect l="l" t="t" r="r" b="b"/>
            <a:pathLst>
              <a:path w="5591175" h="1362075">
                <a:moveTo>
                  <a:pt x="152403" y="0"/>
                </a:moveTo>
                <a:lnTo>
                  <a:pt x="5438772" y="0"/>
                </a:lnTo>
                <a:cubicBezTo>
                  <a:pt x="5522886" y="0"/>
                  <a:pt x="5591175" y="68289"/>
                  <a:pt x="5591175" y="152403"/>
                </a:cubicBezTo>
                <a:lnTo>
                  <a:pt x="5591175" y="1209672"/>
                </a:lnTo>
                <a:cubicBezTo>
                  <a:pt x="5591175" y="1293786"/>
                  <a:pt x="5522886" y="1362075"/>
                  <a:pt x="5438772" y="1362075"/>
                </a:cubicBezTo>
                <a:lnTo>
                  <a:pt x="152403" y="1362075"/>
                </a:lnTo>
                <a:cubicBezTo>
                  <a:pt x="68289" y="1362075"/>
                  <a:pt x="0" y="1293786"/>
                  <a:pt x="0" y="1209672"/>
                </a:cubicBezTo>
                <a:lnTo>
                  <a:pt x="0" y="152403"/>
                </a:lnTo>
                <a:cubicBezTo>
                  <a:pt x="0" y="68289"/>
                  <a:pt x="68289" y="0"/>
                  <a:pt x="152403" y="0"/>
                </a:cubicBezTo>
                <a:close/>
              </a:path>
            </a:pathLst>
          </a:custGeom>
          <a:gradFill flip="none" rotWithShape="1">
            <a:gsLst>
              <a:gs pos="0">
                <a:srgbClr val="22D3EE">
                  <a:alpha val="20000"/>
                </a:srgbClr>
              </a:gs>
              <a:gs pos="100000">
                <a:srgbClr val="22D3EE">
                  <a:alpha val="5000"/>
                </a:srgbClr>
              </a:gs>
            </a:gsLst>
            <a:lin ang="2700000" scaled="1"/>
          </a:gradFill>
          <a:ln w="12700">
            <a:solidFill>
              <a:srgbClr val="22D3EE">
                <a:alpha val="30196"/>
              </a:srgbClr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6448425" y="534352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22D3EE">
              <a:alpha val="30196"/>
            </a:srgbClr>
          </a:solidFill>
          <a:ln/>
        </p:spPr>
      </p:sp>
      <p:sp>
        <p:nvSpPr>
          <p:cNvPr id="33" name="Text 31"/>
          <p:cNvSpPr/>
          <p:nvPr/>
        </p:nvSpPr>
        <p:spPr>
          <a:xfrm>
            <a:off x="6574706" y="5457825"/>
            <a:ext cx="3905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06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7134225" y="5343525"/>
            <a:ext cx="4038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Как Начать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7134225" y="5686425"/>
            <a:ext cx="40195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Простые шаги для начала работы с Pabit уже сегодня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57033" y="357033"/>
            <a:ext cx="1225371" cy="326178"/>
          </a:xfrm>
          <a:custGeom>
            <a:avLst/>
            <a:gdLst/>
            <a:ahLst/>
            <a:cxnLst/>
            <a:rect l="l" t="t" r="r" b="b"/>
            <a:pathLst>
              <a:path w="1225371" h="326178">
                <a:moveTo>
                  <a:pt x="163089" y="0"/>
                </a:moveTo>
                <a:lnTo>
                  <a:pt x="1062282" y="0"/>
                </a:lnTo>
                <a:cubicBezTo>
                  <a:pt x="1152293" y="0"/>
                  <a:pt x="1225371" y="73078"/>
                  <a:pt x="1225371" y="163089"/>
                </a:cubicBezTo>
                <a:lnTo>
                  <a:pt x="1225371" y="163089"/>
                </a:lnTo>
                <a:cubicBezTo>
                  <a:pt x="1225371" y="253100"/>
                  <a:pt x="1152293" y="326178"/>
                  <a:pt x="1062282" y="326178"/>
                </a:cubicBezTo>
                <a:lnTo>
                  <a:pt x="163089" y="326178"/>
                </a:lnTo>
                <a:cubicBezTo>
                  <a:pt x="73078" y="326178"/>
                  <a:pt x="0" y="253100"/>
                  <a:pt x="0" y="163089"/>
                </a:cubicBezTo>
                <a:lnTo>
                  <a:pt x="0" y="163089"/>
                </a:lnTo>
                <a:cubicBezTo>
                  <a:pt x="0" y="73078"/>
                  <a:pt x="73078" y="0"/>
                  <a:pt x="163089" y="0"/>
                </a:cubicBezTo>
                <a:close/>
              </a:path>
            </a:pathLst>
          </a:custGeom>
          <a:solidFill>
            <a:srgbClr val="EF4444">
              <a:alpha val="20000"/>
            </a:srgbClr>
          </a:solidFill>
          <a:ln w="12700">
            <a:solidFill>
              <a:srgbClr val="EF4444">
                <a:alpha val="4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20121" y="458412"/>
            <a:ext cx="123419" cy="123419"/>
          </a:xfrm>
          <a:custGeom>
            <a:avLst/>
            <a:gdLst/>
            <a:ahLst/>
            <a:cxnLst/>
            <a:rect l="l" t="t" r="r" b="b"/>
            <a:pathLst>
              <a:path w="123419" h="123419">
                <a:moveTo>
                  <a:pt x="61709" y="0"/>
                </a:moveTo>
                <a:cubicBezTo>
                  <a:pt x="65253" y="0"/>
                  <a:pt x="68507" y="1953"/>
                  <a:pt x="70194" y="5062"/>
                </a:cubicBezTo>
                <a:lnTo>
                  <a:pt x="122262" y="101483"/>
                </a:lnTo>
                <a:cubicBezTo>
                  <a:pt x="123877" y="104472"/>
                  <a:pt x="123804" y="108088"/>
                  <a:pt x="122069" y="111004"/>
                </a:cubicBezTo>
                <a:cubicBezTo>
                  <a:pt x="120333" y="113921"/>
                  <a:pt x="117175" y="115705"/>
                  <a:pt x="113777" y="115705"/>
                </a:cubicBezTo>
                <a:lnTo>
                  <a:pt x="9642" y="115705"/>
                </a:lnTo>
                <a:cubicBezTo>
                  <a:pt x="6243" y="115705"/>
                  <a:pt x="3110" y="113921"/>
                  <a:pt x="1350" y="111004"/>
                </a:cubicBezTo>
                <a:cubicBezTo>
                  <a:pt x="-410" y="108088"/>
                  <a:pt x="-458" y="104472"/>
                  <a:pt x="1157" y="101483"/>
                </a:cubicBezTo>
                <a:lnTo>
                  <a:pt x="53224" y="5062"/>
                </a:lnTo>
                <a:cubicBezTo>
                  <a:pt x="54912" y="1953"/>
                  <a:pt x="58166" y="0"/>
                  <a:pt x="61709" y="0"/>
                </a:cubicBezTo>
                <a:close/>
                <a:moveTo>
                  <a:pt x="61709" y="40497"/>
                </a:moveTo>
                <a:cubicBezTo>
                  <a:pt x="58503" y="40497"/>
                  <a:pt x="55924" y="43076"/>
                  <a:pt x="55924" y="46282"/>
                </a:cubicBezTo>
                <a:lnTo>
                  <a:pt x="55924" y="73280"/>
                </a:lnTo>
                <a:cubicBezTo>
                  <a:pt x="55924" y="76486"/>
                  <a:pt x="58503" y="79065"/>
                  <a:pt x="61709" y="79065"/>
                </a:cubicBezTo>
                <a:cubicBezTo>
                  <a:pt x="64915" y="79065"/>
                  <a:pt x="67495" y="76486"/>
                  <a:pt x="67495" y="73280"/>
                </a:cubicBezTo>
                <a:lnTo>
                  <a:pt x="67495" y="46282"/>
                </a:lnTo>
                <a:cubicBezTo>
                  <a:pt x="67495" y="43076"/>
                  <a:pt x="64915" y="40497"/>
                  <a:pt x="61709" y="40497"/>
                </a:cubicBezTo>
                <a:close/>
                <a:moveTo>
                  <a:pt x="68145" y="92564"/>
                </a:moveTo>
                <a:cubicBezTo>
                  <a:pt x="68292" y="90175"/>
                  <a:pt x="67100" y="87902"/>
                  <a:pt x="65052" y="86663"/>
                </a:cubicBezTo>
                <a:cubicBezTo>
                  <a:pt x="63004" y="85425"/>
                  <a:pt x="60438" y="85425"/>
                  <a:pt x="58390" y="86663"/>
                </a:cubicBezTo>
                <a:cubicBezTo>
                  <a:pt x="56342" y="87902"/>
                  <a:pt x="55151" y="90175"/>
                  <a:pt x="55297" y="92564"/>
                </a:cubicBezTo>
                <a:cubicBezTo>
                  <a:pt x="55151" y="94953"/>
                  <a:pt x="56342" y="97226"/>
                  <a:pt x="58390" y="98465"/>
                </a:cubicBezTo>
                <a:cubicBezTo>
                  <a:pt x="60438" y="99703"/>
                  <a:pt x="63004" y="99703"/>
                  <a:pt x="65052" y="98465"/>
                </a:cubicBezTo>
                <a:cubicBezTo>
                  <a:pt x="67100" y="97226"/>
                  <a:pt x="68292" y="94953"/>
                  <a:pt x="68145" y="92564"/>
                </a:cubicBezTo>
                <a:close/>
              </a:path>
            </a:pathLst>
          </a:custGeom>
          <a:solidFill>
            <a:srgbClr val="EF4444"/>
          </a:solidFill>
          <a:ln/>
        </p:spPr>
      </p:sp>
      <p:sp>
        <p:nvSpPr>
          <p:cNvPr id="4" name="Text 2"/>
          <p:cNvSpPr/>
          <p:nvPr/>
        </p:nvSpPr>
        <p:spPr>
          <a:xfrm>
            <a:off x="727289" y="431965"/>
            <a:ext cx="775774" cy="176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2" b="1" kern="0" spc="24" dirty="0">
                <a:solidFill>
                  <a:srgbClr val="EF444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ПРОБЛЕМА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52625" y="828668"/>
            <a:ext cx="11698325" cy="423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332" b="1" dirty="0">
                <a:solidFill>
                  <a:srgbClr val="F9FAF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Почему Команды Теряют Время и Энергию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52625" y="1357605"/>
            <a:ext cx="11574907" cy="2468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8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Хаос в управлении проектами стоит компаниям миллионы каждый год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57033" y="1820425"/>
            <a:ext cx="3702560" cy="2424295"/>
          </a:xfrm>
          <a:custGeom>
            <a:avLst/>
            <a:gdLst/>
            <a:ahLst/>
            <a:cxnLst/>
            <a:rect l="l" t="t" r="r" b="b"/>
            <a:pathLst>
              <a:path w="3702560" h="2424295">
                <a:moveTo>
                  <a:pt x="141045" y="0"/>
                </a:moveTo>
                <a:lnTo>
                  <a:pt x="3561514" y="0"/>
                </a:lnTo>
                <a:cubicBezTo>
                  <a:pt x="3639411" y="0"/>
                  <a:pt x="3702560" y="63148"/>
                  <a:pt x="3702560" y="141045"/>
                </a:cubicBezTo>
                <a:lnTo>
                  <a:pt x="3702560" y="2283250"/>
                </a:lnTo>
                <a:cubicBezTo>
                  <a:pt x="3702560" y="2361147"/>
                  <a:pt x="3639411" y="2424295"/>
                  <a:pt x="3561514" y="2424295"/>
                </a:cubicBezTo>
                <a:lnTo>
                  <a:pt x="141045" y="2424295"/>
                </a:lnTo>
                <a:cubicBezTo>
                  <a:pt x="63200" y="2424295"/>
                  <a:pt x="0" y="2361095"/>
                  <a:pt x="0" y="2283250"/>
                </a:cubicBezTo>
                <a:lnTo>
                  <a:pt x="0" y="141045"/>
                </a:lnTo>
                <a:cubicBezTo>
                  <a:pt x="0" y="63148"/>
                  <a:pt x="63148" y="0"/>
                  <a:pt x="141045" y="0"/>
                </a:cubicBezTo>
                <a:close/>
              </a:path>
            </a:pathLst>
          </a:custGeom>
          <a:gradFill flip="none" rotWithShape="1">
            <a:gsLst>
              <a:gs pos="0">
                <a:srgbClr val="EF4444">
                  <a:alpha val="15000"/>
                </a:srgbClr>
              </a:gs>
              <a:gs pos="100000">
                <a:srgbClr val="EF4444">
                  <a:alpha val="5000"/>
                </a:srgbClr>
              </a:gs>
            </a:gsLst>
            <a:lin ang="2700000" scaled="1"/>
          </a:gradFill>
          <a:ln w="12700">
            <a:solidFill>
              <a:srgbClr val="EF4444">
                <a:alpha val="30196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573015" y="2036408"/>
            <a:ext cx="493675" cy="493675"/>
          </a:xfrm>
          <a:custGeom>
            <a:avLst/>
            <a:gdLst/>
            <a:ahLst/>
            <a:cxnLst/>
            <a:rect l="l" t="t" r="r" b="b"/>
            <a:pathLst>
              <a:path w="493675" h="493675">
                <a:moveTo>
                  <a:pt x="105790" y="0"/>
                </a:moveTo>
                <a:lnTo>
                  <a:pt x="387885" y="0"/>
                </a:lnTo>
                <a:cubicBezTo>
                  <a:pt x="446311" y="0"/>
                  <a:pt x="493675" y="47364"/>
                  <a:pt x="493675" y="105790"/>
                </a:cubicBezTo>
                <a:lnTo>
                  <a:pt x="493675" y="387885"/>
                </a:lnTo>
                <a:cubicBezTo>
                  <a:pt x="493675" y="446311"/>
                  <a:pt x="446311" y="493675"/>
                  <a:pt x="387885" y="493675"/>
                </a:cubicBezTo>
                <a:lnTo>
                  <a:pt x="105790" y="493675"/>
                </a:lnTo>
                <a:cubicBezTo>
                  <a:pt x="47364" y="493675"/>
                  <a:pt x="0" y="446311"/>
                  <a:pt x="0" y="387885"/>
                </a:cubicBezTo>
                <a:lnTo>
                  <a:pt x="0" y="105790"/>
                </a:lnTo>
                <a:cubicBezTo>
                  <a:pt x="0" y="47364"/>
                  <a:pt x="47364" y="0"/>
                  <a:pt x="105790" y="0"/>
                </a:cubicBezTo>
                <a:close/>
              </a:path>
            </a:pathLst>
          </a:custGeom>
          <a:solidFill>
            <a:srgbClr val="EF4444">
              <a:alpha val="30196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714065" y="2177458"/>
            <a:ext cx="211575" cy="211575"/>
          </a:xfrm>
          <a:custGeom>
            <a:avLst/>
            <a:gdLst/>
            <a:ahLst/>
            <a:cxnLst/>
            <a:rect l="l" t="t" r="r" b="b"/>
            <a:pathLst>
              <a:path w="211575" h="211575">
                <a:moveTo>
                  <a:pt x="92564" y="0"/>
                </a:moveTo>
                <a:cubicBezTo>
                  <a:pt x="107151" y="0"/>
                  <a:pt x="119011" y="8884"/>
                  <a:pt x="119011" y="19835"/>
                </a:cubicBezTo>
                <a:cubicBezTo>
                  <a:pt x="119011" y="24133"/>
                  <a:pt x="117193" y="28100"/>
                  <a:pt x="114052" y="31364"/>
                </a:cubicBezTo>
                <a:cubicBezTo>
                  <a:pt x="111325" y="34216"/>
                  <a:pt x="109093" y="37687"/>
                  <a:pt x="109093" y="41654"/>
                </a:cubicBezTo>
                <a:cubicBezTo>
                  <a:pt x="109093" y="47852"/>
                  <a:pt x="114135" y="52894"/>
                  <a:pt x="120333" y="52894"/>
                </a:cubicBezTo>
                <a:lnTo>
                  <a:pt x="138846" y="52894"/>
                </a:lnTo>
                <a:cubicBezTo>
                  <a:pt x="149797" y="52894"/>
                  <a:pt x="158681" y="61778"/>
                  <a:pt x="158681" y="72729"/>
                </a:cubicBezTo>
                <a:lnTo>
                  <a:pt x="158681" y="91242"/>
                </a:lnTo>
                <a:cubicBezTo>
                  <a:pt x="158681" y="97440"/>
                  <a:pt x="163723" y="102482"/>
                  <a:pt x="169921" y="102482"/>
                </a:cubicBezTo>
                <a:cubicBezTo>
                  <a:pt x="173847" y="102482"/>
                  <a:pt x="177359" y="100250"/>
                  <a:pt x="180211" y="97523"/>
                </a:cubicBezTo>
                <a:cubicBezTo>
                  <a:pt x="183475" y="94424"/>
                  <a:pt x="187442" y="92564"/>
                  <a:pt x="191740" y="92564"/>
                </a:cubicBezTo>
                <a:cubicBezTo>
                  <a:pt x="202690" y="92564"/>
                  <a:pt x="211575" y="104424"/>
                  <a:pt x="211575" y="119011"/>
                </a:cubicBezTo>
                <a:cubicBezTo>
                  <a:pt x="211575" y="133598"/>
                  <a:pt x="202690" y="145458"/>
                  <a:pt x="191740" y="145458"/>
                </a:cubicBezTo>
                <a:cubicBezTo>
                  <a:pt x="187442" y="145458"/>
                  <a:pt x="183434" y="143639"/>
                  <a:pt x="180211" y="140499"/>
                </a:cubicBezTo>
                <a:cubicBezTo>
                  <a:pt x="177359" y="137772"/>
                  <a:pt x="173888" y="135540"/>
                  <a:pt x="169921" y="135540"/>
                </a:cubicBezTo>
                <a:cubicBezTo>
                  <a:pt x="163723" y="135540"/>
                  <a:pt x="158681" y="140582"/>
                  <a:pt x="158681" y="146780"/>
                </a:cubicBezTo>
                <a:lnTo>
                  <a:pt x="158681" y="191740"/>
                </a:lnTo>
                <a:cubicBezTo>
                  <a:pt x="158681" y="202690"/>
                  <a:pt x="149797" y="211575"/>
                  <a:pt x="138846" y="211575"/>
                </a:cubicBezTo>
                <a:lnTo>
                  <a:pt x="115374" y="211575"/>
                </a:lnTo>
                <a:cubicBezTo>
                  <a:pt x="110085" y="211575"/>
                  <a:pt x="105787" y="207277"/>
                  <a:pt x="105787" y="201988"/>
                </a:cubicBezTo>
                <a:cubicBezTo>
                  <a:pt x="105787" y="198186"/>
                  <a:pt x="108184" y="194839"/>
                  <a:pt x="111242" y="192566"/>
                </a:cubicBezTo>
                <a:cubicBezTo>
                  <a:pt x="116036" y="188971"/>
                  <a:pt x="119011" y="184012"/>
                  <a:pt x="119011" y="178516"/>
                </a:cubicBezTo>
                <a:cubicBezTo>
                  <a:pt x="119011" y="167566"/>
                  <a:pt x="107151" y="158681"/>
                  <a:pt x="92564" y="158681"/>
                </a:cubicBezTo>
                <a:cubicBezTo>
                  <a:pt x="77977" y="158681"/>
                  <a:pt x="66117" y="167566"/>
                  <a:pt x="66117" y="178516"/>
                </a:cubicBezTo>
                <a:cubicBezTo>
                  <a:pt x="66117" y="184012"/>
                  <a:pt x="69092" y="188971"/>
                  <a:pt x="73886" y="192566"/>
                </a:cubicBezTo>
                <a:cubicBezTo>
                  <a:pt x="76944" y="194839"/>
                  <a:pt x="79341" y="198145"/>
                  <a:pt x="79341" y="201988"/>
                </a:cubicBezTo>
                <a:cubicBezTo>
                  <a:pt x="79341" y="207277"/>
                  <a:pt x="75043" y="211575"/>
                  <a:pt x="69754" y="211575"/>
                </a:cubicBezTo>
                <a:lnTo>
                  <a:pt x="19835" y="211575"/>
                </a:lnTo>
                <a:cubicBezTo>
                  <a:pt x="8884" y="211575"/>
                  <a:pt x="0" y="202690"/>
                  <a:pt x="0" y="191740"/>
                </a:cubicBezTo>
                <a:lnTo>
                  <a:pt x="0" y="141821"/>
                </a:lnTo>
                <a:cubicBezTo>
                  <a:pt x="0" y="136532"/>
                  <a:pt x="4298" y="132234"/>
                  <a:pt x="9587" y="132234"/>
                </a:cubicBezTo>
                <a:cubicBezTo>
                  <a:pt x="13389" y="132234"/>
                  <a:pt x="16736" y="134631"/>
                  <a:pt x="19009" y="137689"/>
                </a:cubicBezTo>
                <a:cubicBezTo>
                  <a:pt x="22604" y="142482"/>
                  <a:pt x="27563" y="145458"/>
                  <a:pt x="33059" y="145458"/>
                </a:cubicBezTo>
                <a:cubicBezTo>
                  <a:pt x="44009" y="145458"/>
                  <a:pt x="52894" y="133598"/>
                  <a:pt x="52894" y="119011"/>
                </a:cubicBezTo>
                <a:cubicBezTo>
                  <a:pt x="52894" y="104424"/>
                  <a:pt x="44009" y="92564"/>
                  <a:pt x="33059" y="92564"/>
                </a:cubicBezTo>
                <a:cubicBezTo>
                  <a:pt x="27563" y="92564"/>
                  <a:pt x="22604" y="95539"/>
                  <a:pt x="19009" y="100333"/>
                </a:cubicBezTo>
                <a:cubicBezTo>
                  <a:pt x="16736" y="103391"/>
                  <a:pt x="13430" y="105787"/>
                  <a:pt x="9587" y="105787"/>
                </a:cubicBezTo>
                <a:cubicBezTo>
                  <a:pt x="4298" y="105787"/>
                  <a:pt x="0" y="101490"/>
                  <a:pt x="0" y="96200"/>
                </a:cubicBezTo>
                <a:lnTo>
                  <a:pt x="0" y="72729"/>
                </a:lnTo>
                <a:cubicBezTo>
                  <a:pt x="0" y="61778"/>
                  <a:pt x="8884" y="52894"/>
                  <a:pt x="19835" y="52894"/>
                </a:cubicBezTo>
                <a:lnTo>
                  <a:pt x="64795" y="52894"/>
                </a:lnTo>
                <a:cubicBezTo>
                  <a:pt x="70993" y="52894"/>
                  <a:pt x="76035" y="47852"/>
                  <a:pt x="76035" y="41654"/>
                </a:cubicBezTo>
                <a:cubicBezTo>
                  <a:pt x="76035" y="37728"/>
                  <a:pt x="73803" y="34216"/>
                  <a:pt x="71076" y="31364"/>
                </a:cubicBezTo>
                <a:cubicBezTo>
                  <a:pt x="67977" y="28100"/>
                  <a:pt x="66117" y="24133"/>
                  <a:pt x="66117" y="19835"/>
                </a:cubicBezTo>
                <a:cubicBezTo>
                  <a:pt x="66117" y="8884"/>
                  <a:pt x="77977" y="0"/>
                  <a:pt x="92564" y="0"/>
                </a:cubicBezTo>
                <a:close/>
              </a:path>
            </a:pathLst>
          </a:custGeom>
          <a:solidFill>
            <a:srgbClr val="EF4444"/>
          </a:solidFill>
          <a:ln/>
        </p:spPr>
      </p:sp>
      <p:sp>
        <p:nvSpPr>
          <p:cNvPr id="10" name="Text 8"/>
          <p:cNvSpPr/>
          <p:nvPr/>
        </p:nvSpPr>
        <p:spPr>
          <a:xfrm>
            <a:off x="573015" y="2671132"/>
            <a:ext cx="3358751" cy="2468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8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Разрозненные Инструменты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73015" y="3023757"/>
            <a:ext cx="3341119" cy="6876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11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Команды используют 5-7 различных приложений для работы, что создаёт фрагментацию информации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608278" y="3870056"/>
            <a:ext cx="105787" cy="141050"/>
          </a:xfrm>
          <a:custGeom>
            <a:avLst/>
            <a:gdLst/>
            <a:ahLst/>
            <a:cxnLst/>
            <a:rect l="l" t="t" r="r" b="b"/>
            <a:pathLst>
              <a:path w="105787" h="141050">
                <a:moveTo>
                  <a:pt x="46668" y="138460"/>
                </a:moveTo>
                <a:cubicBezTo>
                  <a:pt x="50111" y="141904"/>
                  <a:pt x="55704" y="141904"/>
                  <a:pt x="59147" y="138460"/>
                </a:cubicBezTo>
                <a:lnTo>
                  <a:pt x="103225" y="94382"/>
                </a:lnTo>
                <a:cubicBezTo>
                  <a:pt x="106669" y="90939"/>
                  <a:pt x="106669" y="85346"/>
                  <a:pt x="103225" y="81903"/>
                </a:cubicBezTo>
                <a:cubicBezTo>
                  <a:pt x="99782" y="78459"/>
                  <a:pt x="94189" y="78459"/>
                  <a:pt x="90746" y="81903"/>
                </a:cubicBezTo>
                <a:lnTo>
                  <a:pt x="61709" y="110939"/>
                </a:lnTo>
                <a:lnTo>
                  <a:pt x="61709" y="8816"/>
                </a:lnTo>
                <a:cubicBezTo>
                  <a:pt x="61709" y="3939"/>
                  <a:pt x="57770" y="0"/>
                  <a:pt x="52894" y="0"/>
                </a:cubicBezTo>
                <a:cubicBezTo>
                  <a:pt x="48018" y="0"/>
                  <a:pt x="44078" y="3939"/>
                  <a:pt x="44078" y="8816"/>
                </a:cubicBezTo>
                <a:lnTo>
                  <a:pt x="44078" y="110939"/>
                </a:lnTo>
                <a:lnTo>
                  <a:pt x="15042" y="81903"/>
                </a:lnTo>
                <a:cubicBezTo>
                  <a:pt x="11598" y="78459"/>
                  <a:pt x="6006" y="78459"/>
                  <a:pt x="2562" y="81903"/>
                </a:cubicBezTo>
                <a:cubicBezTo>
                  <a:pt x="-882" y="85346"/>
                  <a:pt x="-882" y="90939"/>
                  <a:pt x="2562" y="94382"/>
                </a:cubicBezTo>
                <a:lnTo>
                  <a:pt x="46640" y="138460"/>
                </a:lnTo>
                <a:close/>
              </a:path>
            </a:pathLst>
          </a:custGeom>
          <a:solidFill>
            <a:srgbClr val="EF4444"/>
          </a:solidFill>
          <a:ln/>
        </p:spPr>
      </p:sp>
      <p:sp>
        <p:nvSpPr>
          <p:cNvPr id="13" name="Text 11"/>
          <p:cNvSpPr/>
          <p:nvPr/>
        </p:nvSpPr>
        <p:spPr>
          <a:xfrm>
            <a:off x="819852" y="3852425"/>
            <a:ext cx="1507471" cy="176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2" b="1" dirty="0">
                <a:solidFill>
                  <a:srgbClr val="EF444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Потеря 2-3 часов в день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4244996" y="1820425"/>
            <a:ext cx="3702560" cy="2424295"/>
          </a:xfrm>
          <a:custGeom>
            <a:avLst/>
            <a:gdLst/>
            <a:ahLst/>
            <a:cxnLst/>
            <a:rect l="l" t="t" r="r" b="b"/>
            <a:pathLst>
              <a:path w="3702560" h="2424295">
                <a:moveTo>
                  <a:pt x="141045" y="0"/>
                </a:moveTo>
                <a:lnTo>
                  <a:pt x="3561514" y="0"/>
                </a:lnTo>
                <a:cubicBezTo>
                  <a:pt x="3639411" y="0"/>
                  <a:pt x="3702560" y="63148"/>
                  <a:pt x="3702560" y="141045"/>
                </a:cubicBezTo>
                <a:lnTo>
                  <a:pt x="3702560" y="2283250"/>
                </a:lnTo>
                <a:cubicBezTo>
                  <a:pt x="3702560" y="2361147"/>
                  <a:pt x="3639411" y="2424295"/>
                  <a:pt x="3561514" y="2424295"/>
                </a:cubicBezTo>
                <a:lnTo>
                  <a:pt x="141045" y="2424295"/>
                </a:lnTo>
                <a:cubicBezTo>
                  <a:pt x="63200" y="2424295"/>
                  <a:pt x="0" y="2361095"/>
                  <a:pt x="0" y="2283250"/>
                </a:cubicBezTo>
                <a:lnTo>
                  <a:pt x="0" y="141045"/>
                </a:lnTo>
                <a:cubicBezTo>
                  <a:pt x="0" y="63148"/>
                  <a:pt x="63148" y="0"/>
                  <a:pt x="141045" y="0"/>
                </a:cubicBezTo>
                <a:close/>
              </a:path>
            </a:pathLst>
          </a:custGeom>
          <a:gradFill flip="none" rotWithShape="1">
            <a:gsLst>
              <a:gs pos="0">
                <a:srgbClr val="F59E0B">
                  <a:alpha val="15000"/>
                </a:srgbClr>
              </a:gs>
              <a:gs pos="100000">
                <a:srgbClr val="F59E0B">
                  <a:alpha val="5000"/>
                </a:srgbClr>
              </a:gs>
            </a:gsLst>
            <a:lin ang="2700000" scaled="1"/>
          </a:gradFill>
          <a:ln w="12700">
            <a:solidFill>
              <a:srgbClr val="F59E0B">
                <a:alpha val="30196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460978" y="2036408"/>
            <a:ext cx="493675" cy="493675"/>
          </a:xfrm>
          <a:custGeom>
            <a:avLst/>
            <a:gdLst/>
            <a:ahLst/>
            <a:cxnLst/>
            <a:rect l="l" t="t" r="r" b="b"/>
            <a:pathLst>
              <a:path w="493675" h="493675">
                <a:moveTo>
                  <a:pt x="105790" y="0"/>
                </a:moveTo>
                <a:lnTo>
                  <a:pt x="387885" y="0"/>
                </a:lnTo>
                <a:cubicBezTo>
                  <a:pt x="446311" y="0"/>
                  <a:pt x="493675" y="47364"/>
                  <a:pt x="493675" y="105790"/>
                </a:cubicBezTo>
                <a:lnTo>
                  <a:pt x="493675" y="387885"/>
                </a:lnTo>
                <a:cubicBezTo>
                  <a:pt x="493675" y="446311"/>
                  <a:pt x="446311" y="493675"/>
                  <a:pt x="387885" y="493675"/>
                </a:cubicBezTo>
                <a:lnTo>
                  <a:pt x="105790" y="493675"/>
                </a:lnTo>
                <a:cubicBezTo>
                  <a:pt x="47364" y="493675"/>
                  <a:pt x="0" y="446311"/>
                  <a:pt x="0" y="387885"/>
                </a:cubicBezTo>
                <a:lnTo>
                  <a:pt x="0" y="105790"/>
                </a:lnTo>
                <a:cubicBezTo>
                  <a:pt x="0" y="47364"/>
                  <a:pt x="47364" y="0"/>
                  <a:pt x="105790" y="0"/>
                </a:cubicBezTo>
                <a:close/>
              </a:path>
            </a:pathLst>
          </a:custGeom>
          <a:solidFill>
            <a:srgbClr val="F59E0B">
              <a:alpha val="30196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4602028" y="2177458"/>
            <a:ext cx="211575" cy="211575"/>
          </a:xfrm>
          <a:custGeom>
            <a:avLst/>
            <a:gdLst/>
            <a:ahLst/>
            <a:cxnLst/>
            <a:rect l="l" t="t" r="r" b="b"/>
            <a:pathLst>
              <a:path w="211575" h="211575">
                <a:moveTo>
                  <a:pt x="171905" y="85952"/>
                </a:moveTo>
                <a:cubicBezTo>
                  <a:pt x="171905" y="104920"/>
                  <a:pt x="165747" y="122441"/>
                  <a:pt x="155375" y="136656"/>
                </a:cubicBezTo>
                <a:lnTo>
                  <a:pt x="207690" y="189012"/>
                </a:lnTo>
                <a:cubicBezTo>
                  <a:pt x="212856" y="194178"/>
                  <a:pt x="212856" y="202566"/>
                  <a:pt x="207690" y="207732"/>
                </a:cubicBezTo>
                <a:cubicBezTo>
                  <a:pt x="202525" y="212897"/>
                  <a:pt x="194136" y="212897"/>
                  <a:pt x="188971" y="207732"/>
                </a:cubicBezTo>
                <a:lnTo>
                  <a:pt x="136656" y="155375"/>
                </a:lnTo>
                <a:cubicBezTo>
                  <a:pt x="122441" y="165747"/>
                  <a:pt x="104920" y="171905"/>
                  <a:pt x="85952" y="171905"/>
                </a:cubicBezTo>
                <a:cubicBezTo>
                  <a:pt x="38472" y="171905"/>
                  <a:pt x="0" y="133433"/>
                  <a:pt x="0" y="85952"/>
                </a:cubicBezTo>
                <a:cubicBezTo>
                  <a:pt x="0" y="38472"/>
                  <a:pt x="38472" y="0"/>
                  <a:pt x="85952" y="0"/>
                </a:cubicBezTo>
                <a:cubicBezTo>
                  <a:pt x="133433" y="0"/>
                  <a:pt x="171905" y="38472"/>
                  <a:pt x="171905" y="85952"/>
                </a:cubicBezTo>
                <a:close/>
                <a:moveTo>
                  <a:pt x="85952" y="145458"/>
                </a:moveTo>
                <a:cubicBezTo>
                  <a:pt x="118794" y="145458"/>
                  <a:pt x="145458" y="118794"/>
                  <a:pt x="145458" y="85952"/>
                </a:cubicBezTo>
                <a:cubicBezTo>
                  <a:pt x="145458" y="53110"/>
                  <a:pt x="118794" y="26447"/>
                  <a:pt x="85952" y="26447"/>
                </a:cubicBezTo>
                <a:cubicBezTo>
                  <a:pt x="53110" y="26447"/>
                  <a:pt x="26447" y="53110"/>
                  <a:pt x="26447" y="85952"/>
                </a:cubicBezTo>
                <a:cubicBezTo>
                  <a:pt x="26447" y="118794"/>
                  <a:pt x="53110" y="145458"/>
                  <a:pt x="85952" y="145458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17" name="Text 15"/>
          <p:cNvSpPr/>
          <p:nvPr/>
        </p:nvSpPr>
        <p:spPr>
          <a:xfrm>
            <a:off x="4460978" y="2671132"/>
            <a:ext cx="3358751" cy="2468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8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Неотслеживаемый Прогресс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460978" y="3023757"/>
            <a:ext cx="3341119" cy="4584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11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Сложно понять, кто над чем работает, какие задачи блокируются и когда будут результаты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496241" y="3640850"/>
            <a:ext cx="105787" cy="141050"/>
          </a:xfrm>
          <a:custGeom>
            <a:avLst/>
            <a:gdLst/>
            <a:ahLst/>
            <a:cxnLst/>
            <a:rect l="l" t="t" r="r" b="b"/>
            <a:pathLst>
              <a:path w="105787" h="141050">
                <a:moveTo>
                  <a:pt x="46668" y="138460"/>
                </a:moveTo>
                <a:cubicBezTo>
                  <a:pt x="50111" y="141904"/>
                  <a:pt x="55704" y="141904"/>
                  <a:pt x="59147" y="138460"/>
                </a:cubicBezTo>
                <a:lnTo>
                  <a:pt x="103225" y="94382"/>
                </a:lnTo>
                <a:cubicBezTo>
                  <a:pt x="106669" y="90939"/>
                  <a:pt x="106669" y="85346"/>
                  <a:pt x="103225" y="81903"/>
                </a:cubicBezTo>
                <a:cubicBezTo>
                  <a:pt x="99782" y="78459"/>
                  <a:pt x="94189" y="78459"/>
                  <a:pt x="90746" y="81903"/>
                </a:cubicBezTo>
                <a:lnTo>
                  <a:pt x="61709" y="110939"/>
                </a:lnTo>
                <a:lnTo>
                  <a:pt x="61709" y="8816"/>
                </a:lnTo>
                <a:cubicBezTo>
                  <a:pt x="61709" y="3939"/>
                  <a:pt x="57770" y="0"/>
                  <a:pt x="52894" y="0"/>
                </a:cubicBezTo>
                <a:cubicBezTo>
                  <a:pt x="48018" y="0"/>
                  <a:pt x="44078" y="3939"/>
                  <a:pt x="44078" y="8816"/>
                </a:cubicBezTo>
                <a:lnTo>
                  <a:pt x="44078" y="110939"/>
                </a:lnTo>
                <a:lnTo>
                  <a:pt x="15042" y="81903"/>
                </a:lnTo>
                <a:cubicBezTo>
                  <a:pt x="11598" y="78459"/>
                  <a:pt x="6006" y="78459"/>
                  <a:pt x="2562" y="81903"/>
                </a:cubicBezTo>
                <a:cubicBezTo>
                  <a:pt x="-882" y="85346"/>
                  <a:pt x="-882" y="90939"/>
                  <a:pt x="2562" y="94382"/>
                </a:cubicBezTo>
                <a:lnTo>
                  <a:pt x="46640" y="138460"/>
                </a:ln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20" name="Text 18"/>
          <p:cNvSpPr/>
          <p:nvPr/>
        </p:nvSpPr>
        <p:spPr>
          <a:xfrm>
            <a:off x="4707816" y="3623219"/>
            <a:ext cx="1366421" cy="176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2" b="1" dirty="0">
                <a:solidFill>
                  <a:srgbClr val="F59E0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Просрочки на 30-40%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8133028" y="1820425"/>
            <a:ext cx="3702560" cy="2424295"/>
          </a:xfrm>
          <a:custGeom>
            <a:avLst/>
            <a:gdLst/>
            <a:ahLst/>
            <a:cxnLst/>
            <a:rect l="l" t="t" r="r" b="b"/>
            <a:pathLst>
              <a:path w="3702560" h="2424295">
                <a:moveTo>
                  <a:pt x="141045" y="0"/>
                </a:moveTo>
                <a:lnTo>
                  <a:pt x="3561514" y="0"/>
                </a:lnTo>
                <a:cubicBezTo>
                  <a:pt x="3639411" y="0"/>
                  <a:pt x="3702560" y="63148"/>
                  <a:pt x="3702560" y="141045"/>
                </a:cubicBezTo>
                <a:lnTo>
                  <a:pt x="3702560" y="2283250"/>
                </a:lnTo>
                <a:cubicBezTo>
                  <a:pt x="3702560" y="2361147"/>
                  <a:pt x="3639411" y="2424295"/>
                  <a:pt x="3561514" y="2424295"/>
                </a:cubicBezTo>
                <a:lnTo>
                  <a:pt x="141045" y="2424295"/>
                </a:lnTo>
                <a:cubicBezTo>
                  <a:pt x="63200" y="2424295"/>
                  <a:pt x="0" y="2361095"/>
                  <a:pt x="0" y="2283250"/>
                </a:cubicBezTo>
                <a:lnTo>
                  <a:pt x="0" y="141045"/>
                </a:lnTo>
                <a:cubicBezTo>
                  <a:pt x="0" y="63148"/>
                  <a:pt x="63148" y="0"/>
                  <a:pt x="141045" y="0"/>
                </a:cubicBezTo>
                <a:close/>
              </a:path>
            </a:pathLst>
          </a:custGeom>
          <a:gradFill flip="none" rotWithShape="1">
            <a:gsLst>
              <a:gs pos="0">
                <a:srgbClr val="8B5CF6">
                  <a:alpha val="15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12700">
            <a:solidFill>
              <a:srgbClr val="8B5CF6">
                <a:alpha val="30196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8349010" y="2036408"/>
            <a:ext cx="493675" cy="493675"/>
          </a:xfrm>
          <a:custGeom>
            <a:avLst/>
            <a:gdLst/>
            <a:ahLst/>
            <a:cxnLst/>
            <a:rect l="l" t="t" r="r" b="b"/>
            <a:pathLst>
              <a:path w="493675" h="493675">
                <a:moveTo>
                  <a:pt x="105790" y="0"/>
                </a:moveTo>
                <a:lnTo>
                  <a:pt x="387885" y="0"/>
                </a:lnTo>
                <a:cubicBezTo>
                  <a:pt x="446311" y="0"/>
                  <a:pt x="493675" y="47364"/>
                  <a:pt x="493675" y="105790"/>
                </a:cubicBezTo>
                <a:lnTo>
                  <a:pt x="493675" y="387885"/>
                </a:lnTo>
                <a:cubicBezTo>
                  <a:pt x="493675" y="446311"/>
                  <a:pt x="446311" y="493675"/>
                  <a:pt x="387885" y="493675"/>
                </a:cubicBezTo>
                <a:lnTo>
                  <a:pt x="105790" y="493675"/>
                </a:lnTo>
                <a:cubicBezTo>
                  <a:pt x="47364" y="493675"/>
                  <a:pt x="0" y="446311"/>
                  <a:pt x="0" y="387885"/>
                </a:cubicBezTo>
                <a:lnTo>
                  <a:pt x="0" y="105790"/>
                </a:lnTo>
                <a:cubicBezTo>
                  <a:pt x="0" y="47364"/>
                  <a:pt x="47364" y="0"/>
                  <a:pt x="105790" y="0"/>
                </a:cubicBezTo>
                <a:close/>
              </a:path>
            </a:pathLst>
          </a:custGeom>
          <a:solidFill>
            <a:srgbClr val="8B5CF6">
              <a:alpha val="30196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8476837" y="2177458"/>
            <a:ext cx="238022" cy="211575"/>
          </a:xfrm>
          <a:custGeom>
            <a:avLst/>
            <a:gdLst/>
            <a:ahLst/>
            <a:cxnLst/>
            <a:rect l="l" t="t" r="r" b="b"/>
            <a:pathLst>
              <a:path w="238022" h="211575">
                <a:moveTo>
                  <a:pt x="158681" y="59505"/>
                </a:moveTo>
                <a:cubicBezTo>
                  <a:pt x="158681" y="99672"/>
                  <a:pt x="123143" y="132234"/>
                  <a:pt x="79341" y="132234"/>
                </a:cubicBezTo>
                <a:cubicBezTo>
                  <a:pt x="68307" y="132234"/>
                  <a:pt x="57811" y="130168"/>
                  <a:pt x="48266" y="126449"/>
                </a:cubicBezTo>
                <a:lnTo>
                  <a:pt x="14546" y="144301"/>
                </a:lnTo>
                <a:cubicBezTo>
                  <a:pt x="10703" y="146325"/>
                  <a:pt x="5992" y="145623"/>
                  <a:pt x="2893" y="142565"/>
                </a:cubicBezTo>
                <a:cubicBezTo>
                  <a:pt x="-207" y="139507"/>
                  <a:pt x="-909" y="134755"/>
                  <a:pt x="1157" y="130912"/>
                </a:cubicBezTo>
                <a:lnTo>
                  <a:pt x="15868" y="103143"/>
                </a:lnTo>
                <a:cubicBezTo>
                  <a:pt x="5909" y="90994"/>
                  <a:pt x="0" y="75869"/>
                  <a:pt x="0" y="59505"/>
                </a:cubicBezTo>
                <a:cubicBezTo>
                  <a:pt x="0" y="19339"/>
                  <a:pt x="35538" y="-13223"/>
                  <a:pt x="79341" y="-13223"/>
                </a:cubicBezTo>
                <a:cubicBezTo>
                  <a:pt x="123143" y="-13223"/>
                  <a:pt x="158681" y="19339"/>
                  <a:pt x="158681" y="59505"/>
                </a:cubicBezTo>
                <a:close/>
                <a:moveTo>
                  <a:pt x="158681" y="211575"/>
                </a:moveTo>
                <a:cubicBezTo>
                  <a:pt x="119796" y="211575"/>
                  <a:pt x="87440" y="185913"/>
                  <a:pt x="80663" y="152069"/>
                </a:cubicBezTo>
                <a:cubicBezTo>
                  <a:pt x="130251" y="151450"/>
                  <a:pt x="173351" y="116160"/>
                  <a:pt x="178103" y="68307"/>
                </a:cubicBezTo>
                <a:cubicBezTo>
                  <a:pt x="212525" y="76241"/>
                  <a:pt x="238022" y="104796"/>
                  <a:pt x="238022" y="138846"/>
                </a:cubicBezTo>
                <a:cubicBezTo>
                  <a:pt x="238022" y="155210"/>
                  <a:pt x="232112" y="170334"/>
                  <a:pt x="222154" y="182483"/>
                </a:cubicBezTo>
                <a:lnTo>
                  <a:pt x="236865" y="210252"/>
                </a:lnTo>
                <a:cubicBezTo>
                  <a:pt x="238889" y="214096"/>
                  <a:pt x="238187" y="218806"/>
                  <a:pt x="235129" y="221906"/>
                </a:cubicBezTo>
                <a:cubicBezTo>
                  <a:pt x="232071" y="225005"/>
                  <a:pt x="227319" y="225707"/>
                  <a:pt x="223476" y="223641"/>
                </a:cubicBezTo>
                <a:lnTo>
                  <a:pt x="189756" y="205790"/>
                </a:lnTo>
                <a:cubicBezTo>
                  <a:pt x="180211" y="209509"/>
                  <a:pt x="169714" y="211575"/>
                  <a:pt x="158681" y="211575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4" name="Text 22"/>
          <p:cNvSpPr/>
          <p:nvPr/>
        </p:nvSpPr>
        <p:spPr>
          <a:xfrm>
            <a:off x="8349010" y="2671132"/>
            <a:ext cx="3358751" cy="2468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8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Неэффективная Коммуникация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8349010" y="3023757"/>
            <a:ext cx="3341119" cy="4584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11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Важные обсуждения теряются в чатах, решения не фиксируются, контекст утрачивается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8384273" y="3640850"/>
            <a:ext cx="105787" cy="141050"/>
          </a:xfrm>
          <a:custGeom>
            <a:avLst/>
            <a:gdLst/>
            <a:ahLst/>
            <a:cxnLst/>
            <a:rect l="l" t="t" r="r" b="b"/>
            <a:pathLst>
              <a:path w="105787" h="141050">
                <a:moveTo>
                  <a:pt x="46668" y="138460"/>
                </a:moveTo>
                <a:cubicBezTo>
                  <a:pt x="50111" y="141904"/>
                  <a:pt x="55704" y="141904"/>
                  <a:pt x="59147" y="138460"/>
                </a:cubicBezTo>
                <a:lnTo>
                  <a:pt x="103225" y="94382"/>
                </a:lnTo>
                <a:cubicBezTo>
                  <a:pt x="106669" y="90939"/>
                  <a:pt x="106669" y="85346"/>
                  <a:pt x="103225" y="81903"/>
                </a:cubicBezTo>
                <a:cubicBezTo>
                  <a:pt x="99782" y="78459"/>
                  <a:pt x="94189" y="78459"/>
                  <a:pt x="90746" y="81903"/>
                </a:cubicBezTo>
                <a:lnTo>
                  <a:pt x="61709" y="110939"/>
                </a:lnTo>
                <a:lnTo>
                  <a:pt x="61709" y="8816"/>
                </a:lnTo>
                <a:cubicBezTo>
                  <a:pt x="61709" y="3939"/>
                  <a:pt x="57770" y="0"/>
                  <a:pt x="52894" y="0"/>
                </a:cubicBezTo>
                <a:cubicBezTo>
                  <a:pt x="48018" y="0"/>
                  <a:pt x="44078" y="3939"/>
                  <a:pt x="44078" y="8816"/>
                </a:cubicBezTo>
                <a:lnTo>
                  <a:pt x="44078" y="110939"/>
                </a:lnTo>
                <a:lnTo>
                  <a:pt x="15042" y="81903"/>
                </a:lnTo>
                <a:cubicBezTo>
                  <a:pt x="11598" y="78459"/>
                  <a:pt x="6006" y="78459"/>
                  <a:pt x="2562" y="81903"/>
                </a:cubicBezTo>
                <a:cubicBezTo>
                  <a:pt x="-882" y="85346"/>
                  <a:pt x="-882" y="90939"/>
                  <a:pt x="2562" y="94382"/>
                </a:cubicBezTo>
                <a:lnTo>
                  <a:pt x="46640" y="138460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7" name="Text 25"/>
          <p:cNvSpPr/>
          <p:nvPr/>
        </p:nvSpPr>
        <p:spPr>
          <a:xfrm>
            <a:off x="8595848" y="3623219"/>
            <a:ext cx="2106933" cy="176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2" b="1" dirty="0">
                <a:solidFill>
                  <a:srgbClr val="8B5C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Снижение продуктивности на 25%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357033" y="4429848"/>
            <a:ext cx="3702560" cy="2195089"/>
          </a:xfrm>
          <a:custGeom>
            <a:avLst/>
            <a:gdLst/>
            <a:ahLst/>
            <a:cxnLst/>
            <a:rect l="l" t="t" r="r" b="b"/>
            <a:pathLst>
              <a:path w="3702560" h="2195089">
                <a:moveTo>
                  <a:pt x="141056" y="0"/>
                </a:moveTo>
                <a:lnTo>
                  <a:pt x="3561503" y="0"/>
                </a:lnTo>
                <a:cubicBezTo>
                  <a:pt x="3639407" y="0"/>
                  <a:pt x="3702560" y="63153"/>
                  <a:pt x="3702560" y="141056"/>
                </a:cubicBezTo>
                <a:lnTo>
                  <a:pt x="3702560" y="2054033"/>
                </a:lnTo>
                <a:cubicBezTo>
                  <a:pt x="3702560" y="2131936"/>
                  <a:pt x="3639407" y="2195089"/>
                  <a:pt x="3561503" y="2195089"/>
                </a:cubicBezTo>
                <a:lnTo>
                  <a:pt x="141056" y="2195089"/>
                </a:lnTo>
                <a:cubicBezTo>
                  <a:pt x="63153" y="2195089"/>
                  <a:pt x="0" y="2131936"/>
                  <a:pt x="0" y="2054033"/>
                </a:cubicBezTo>
                <a:lnTo>
                  <a:pt x="0" y="141056"/>
                </a:lnTo>
                <a:cubicBezTo>
                  <a:pt x="0" y="63153"/>
                  <a:pt x="63153" y="0"/>
                  <a:pt x="141056" y="0"/>
                </a:cubicBezTo>
                <a:close/>
              </a:path>
            </a:pathLst>
          </a:custGeom>
          <a:gradFill flip="none" rotWithShape="1">
            <a:gsLst>
              <a:gs pos="0">
                <a:srgbClr val="6366F1">
                  <a:alpha val="15000"/>
                </a:srgbClr>
              </a:gs>
              <a:gs pos="100000">
                <a:srgbClr val="6366F1">
                  <a:alpha val="5000"/>
                </a:srgbClr>
              </a:gs>
            </a:gsLst>
            <a:lin ang="2700000" scaled="1"/>
          </a:gradFill>
          <a:ln w="12700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73015" y="4645831"/>
            <a:ext cx="493675" cy="493675"/>
          </a:xfrm>
          <a:custGeom>
            <a:avLst/>
            <a:gdLst/>
            <a:ahLst/>
            <a:cxnLst/>
            <a:rect l="l" t="t" r="r" b="b"/>
            <a:pathLst>
              <a:path w="493675" h="493675">
                <a:moveTo>
                  <a:pt x="105790" y="0"/>
                </a:moveTo>
                <a:lnTo>
                  <a:pt x="387885" y="0"/>
                </a:lnTo>
                <a:cubicBezTo>
                  <a:pt x="446311" y="0"/>
                  <a:pt x="493675" y="47364"/>
                  <a:pt x="493675" y="105790"/>
                </a:cubicBezTo>
                <a:lnTo>
                  <a:pt x="493675" y="387885"/>
                </a:lnTo>
                <a:cubicBezTo>
                  <a:pt x="493675" y="446311"/>
                  <a:pt x="446311" y="493675"/>
                  <a:pt x="387885" y="493675"/>
                </a:cubicBezTo>
                <a:lnTo>
                  <a:pt x="105790" y="493675"/>
                </a:lnTo>
                <a:cubicBezTo>
                  <a:pt x="47364" y="493675"/>
                  <a:pt x="0" y="446311"/>
                  <a:pt x="0" y="387885"/>
                </a:cubicBezTo>
                <a:lnTo>
                  <a:pt x="0" y="105790"/>
                </a:lnTo>
                <a:cubicBezTo>
                  <a:pt x="0" y="47364"/>
                  <a:pt x="47364" y="0"/>
                  <a:pt x="105790" y="0"/>
                </a:cubicBezTo>
                <a:close/>
              </a:path>
            </a:pathLst>
          </a:custGeom>
          <a:solidFill>
            <a:srgbClr val="6366F1">
              <a:alpha val="30196"/>
            </a:srgbClr>
          </a:solidFill>
          <a:ln/>
        </p:spPr>
      </p:sp>
      <p:sp>
        <p:nvSpPr>
          <p:cNvPr id="30" name="Shape 28"/>
          <p:cNvSpPr/>
          <p:nvPr/>
        </p:nvSpPr>
        <p:spPr>
          <a:xfrm>
            <a:off x="740512" y="4786881"/>
            <a:ext cx="158681" cy="211575"/>
          </a:xfrm>
          <a:custGeom>
            <a:avLst/>
            <a:gdLst/>
            <a:ahLst/>
            <a:cxnLst/>
            <a:rect l="l" t="t" r="r" b="b"/>
            <a:pathLst>
              <a:path w="158681" h="211575">
                <a:moveTo>
                  <a:pt x="0" y="26447"/>
                </a:moveTo>
                <a:cubicBezTo>
                  <a:pt x="0" y="11860"/>
                  <a:pt x="11860" y="0"/>
                  <a:pt x="26447" y="0"/>
                </a:cubicBezTo>
                <a:lnTo>
                  <a:pt x="88225" y="0"/>
                </a:lnTo>
                <a:cubicBezTo>
                  <a:pt x="95250" y="0"/>
                  <a:pt x="101986" y="2769"/>
                  <a:pt x="106944" y="7727"/>
                </a:cubicBezTo>
                <a:lnTo>
                  <a:pt x="150954" y="51778"/>
                </a:lnTo>
                <a:cubicBezTo>
                  <a:pt x="155912" y="56737"/>
                  <a:pt x="158681" y="63472"/>
                  <a:pt x="158681" y="70497"/>
                </a:cubicBezTo>
                <a:lnTo>
                  <a:pt x="158681" y="185128"/>
                </a:lnTo>
                <a:cubicBezTo>
                  <a:pt x="158681" y="199715"/>
                  <a:pt x="146821" y="211575"/>
                  <a:pt x="132234" y="211575"/>
                </a:cubicBezTo>
                <a:lnTo>
                  <a:pt x="26447" y="211575"/>
                </a:lnTo>
                <a:cubicBezTo>
                  <a:pt x="11860" y="211575"/>
                  <a:pt x="0" y="199715"/>
                  <a:pt x="0" y="185128"/>
                </a:cubicBezTo>
                <a:lnTo>
                  <a:pt x="0" y="26447"/>
                </a:lnTo>
                <a:close/>
                <a:moveTo>
                  <a:pt x="85952" y="24174"/>
                </a:moveTo>
                <a:lnTo>
                  <a:pt x="85952" y="62811"/>
                </a:lnTo>
                <a:cubicBezTo>
                  <a:pt x="85952" y="68307"/>
                  <a:pt x="90374" y="72729"/>
                  <a:pt x="95870" y="72729"/>
                </a:cubicBezTo>
                <a:lnTo>
                  <a:pt x="134507" y="72729"/>
                </a:lnTo>
                <a:lnTo>
                  <a:pt x="85952" y="24174"/>
                </a:lnTo>
                <a:close/>
                <a:moveTo>
                  <a:pt x="49588" y="105787"/>
                </a:moveTo>
                <a:cubicBezTo>
                  <a:pt x="44092" y="105787"/>
                  <a:pt x="39670" y="110209"/>
                  <a:pt x="39670" y="115705"/>
                </a:cubicBezTo>
                <a:cubicBezTo>
                  <a:pt x="39670" y="121201"/>
                  <a:pt x="44092" y="125623"/>
                  <a:pt x="49588" y="125623"/>
                </a:cubicBezTo>
                <a:lnTo>
                  <a:pt x="109093" y="125623"/>
                </a:lnTo>
                <a:cubicBezTo>
                  <a:pt x="114589" y="125623"/>
                  <a:pt x="119011" y="121201"/>
                  <a:pt x="119011" y="115705"/>
                </a:cubicBezTo>
                <a:cubicBezTo>
                  <a:pt x="119011" y="110209"/>
                  <a:pt x="114589" y="105787"/>
                  <a:pt x="109093" y="105787"/>
                </a:cubicBezTo>
                <a:lnTo>
                  <a:pt x="49588" y="105787"/>
                </a:lnTo>
                <a:close/>
                <a:moveTo>
                  <a:pt x="49588" y="145458"/>
                </a:moveTo>
                <a:cubicBezTo>
                  <a:pt x="44092" y="145458"/>
                  <a:pt x="39670" y="149879"/>
                  <a:pt x="39670" y="155375"/>
                </a:cubicBezTo>
                <a:cubicBezTo>
                  <a:pt x="39670" y="160871"/>
                  <a:pt x="44092" y="165293"/>
                  <a:pt x="49588" y="165293"/>
                </a:cubicBezTo>
                <a:lnTo>
                  <a:pt x="109093" y="165293"/>
                </a:lnTo>
                <a:cubicBezTo>
                  <a:pt x="114589" y="165293"/>
                  <a:pt x="119011" y="160871"/>
                  <a:pt x="119011" y="155375"/>
                </a:cubicBezTo>
                <a:cubicBezTo>
                  <a:pt x="119011" y="149879"/>
                  <a:pt x="114589" y="145458"/>
                  <a:pt x="109093" y="145458"/>
                </a:cubicBezTo>
                <a:lnTo>
                  <a:pt x="49588" y="145458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1" name="Text 29"/>
          <p:cNvSpPr/>
          <p:nvPr/>
        </p:nvSpPr>
        <p:spPr>
          <a:xfrm>
            <a:off x="573015" y="5280555"/>
            <a:ext cx="3358751" cy="2468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8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Ручной Сбор Отчётов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573015" y="5633180"/>
            <a:ext cx="3341119" cy="4584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11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Менеджеры тратят часы на сбор информации из разных источников для создания отчётов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08278" y="6250273"/>
            <a:ext cx="105787" cy="141050"/>
          </a:xfrm>
          <a:custGeom>
            <a:avLst/>
            <a:gdLst/>
            <a:ahLst/>
            <a:cxnLst/>
            <a:rect l="l" t="t" r="r" b="b"/>
            <a:pathLst>
              <a:path w="105787" h="141050">
                <a:moveTo>
                  <a:pt x="46668" y="138460"/>
                </a:moveTo>
                <a:cubicBezTo>
                  <a:pt x="50111" y="141904"/>
                  <a:pt x="55704" y="141904"/>
                  <a:pt x="59147" y="138460"/>
                </a:cubicBezTo>
                <a:lnTo>
                  <a:pt x="103225" y="94382"/>
                </a:lnTo>
                <a:cubicBezTo>
                  <a:pt x="106669" y="90939"/>
                  <a:pt x="106669" y="85346"/>
                  <a:pt x="103225" y="81903"/>
                </a:cubicBezTo>
                <a:cubicBezTo>
                  <a:pt x="99782" y="78459"/>
                  <a:pt x="94189" y="78459"/>
                  <a:pt x="90746" y="81903"/>
                </a:cubicBezTo>
                <a:lnTo>
                  <a:pt x="61709" y="110939"/>
                </a:lnTo>
                <a:lnTo>
                  <a:pt x="61709" y="8816"/>
                </a:lnTo>
                <a:cubicBezTo>
                  <a:pt x="61709" y="3939"/>
                  <a:pt x="57770" y="0"/>
                  <a:pt x="52894" y="0"/>
                </a:cubicBezTo>
                <a:cubicBezTo>
                  <a:pt x="48018" y="0"/>
                  <a:pt x="44078" y="3939"/>
                  <a:pt x="44078" y="8816"/>
                </a:cubicBezTo>
                <a:lnTo>
                  <a:pt x="44078" y="110939"/>
                </a:lnTo>
                <a:lnTo>
                  <a:pt x="15042" y="81903"/>
                </a:lnTo>
                <a:cubicBezTo>
                  <a:pt x="11598" y="78459"/>
                  <a:pt x="6006" y="78459"/>
                  <a:pt x="2562" y="81903"/>
                </a:cubicBezTo>
                <a:cubicBezTo>
                  <a:pt x="-882" y="85346"/>
                  <a:pt x="-882" y="90939"/>
                  <a:pt x="2562" y="94382"/>
                </a:cubicBezTo>
                <a:lnTo>
                  <a:pt x="46640" y="138460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4" name="Text 32"/>
          <p:cNvSpPr/>
          <p:nvPr/>
        </p:nvSpPr>
        <p:spPr>
          <a:xfrm>
            <a:off x="819852" y="6232642"/>
            <a:ext cx="1225371" cy="176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2" b="1" dirty="0">
                <a:solidFill>
                  <a:srgbClr val="6366F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4-6 часов в неделю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4244996" y="4429848"/>
            <a:ext cx="3702560" cy="2195089"/>
          </a:xfrm>
          <a:custGeom>
            <a:avLst/>
            <a:gdLst/>
            <a:ahLst/>
            <a:cxnLst/>
            <a:rect l="l" t="t" r="r" b="b"/>
            <a:pathLst>
              <a:path w="3702560" h="2195089">
                <a:moveTo>
                  <a:pt x="141056" y="0"/>
                </a:moveTo>
                <a:lnTo>
                  <a:pt x="3561503" y="0"/>
                </a:lnTo>
                <a:cubicBezTo>
                  <a:pt x="3639407" y="0"/>
                  <a:pt x="3702560" y="63153"/>
                  <a:pt x="3702560" y="141056"/>
                </a:cubicBezTo>
                <a:lnTo>
                  <a:pt x="3702560" y="2054033"/>
                </a:lnTo>
                <a:cubicBezTo>
                  <a:pt x="3702560" y="2131936"/>
                  <a:pt x="3639407" y="2195089"/>
                  <a:pt x="3561503" y="2195089"/>
                </a:cubicBezTo>
                <a:lnTo>
                  <a:pt x="141056" y="2195089"/>
                </a:lnTo>
                <a:cubicBezTo>
                  <a:pt x="63153" y="2195089"/>
                  <a:pt x="0" y="2131936"/>
                  <a:pt x="0" y="2054033"/>
                </a:cubicBezTo>
                <a:lnTo>
                  <a:pt x="0" y="141056"/>
                </a:lnTo>
                <a:cubicBezTo>
                  <a:pt x="0" y="63153"/>
                  <a:pt x="63153" y="0"/>
                  <a:pt x="141056" y="0"/>
                </a:cubicBezTo>
                <a:close/>
              </a:path>
            </a:pathLst>
          </a:custGeom>
          <a:gradFill flip="none" rotWithShape="1">
            <a:gsLst>
              <a:gs pos="0">
                <a:srgbClr val="22D3EE">
                  <a:alpha val="15000"/>
                </a:srgbClr>
              </a:gs>
              <a:gs pos="100000">
                <a:srgbClr val="22D3EE">
                  <a:alpha val="5000"/>
                </a:srgbClr>
              </a:gs>
            </a:gsLst>
            <a:lin ang="2700000" scaled="1"/>
          </a:gradFill>
          <a:ln w="12700">
            <a:solidFill>
              <a:srgbClr val="22D3EE">
                <a:alpha val="30196"/>
              </a:srgbClr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4460978" y="4645831"/>
            <a:ext cx="493675" cy="493675"/>
          </a:xfrm>
          <a:custGeom>
            <a:avLst/>
            <a:gdLst/>
            <a:ahLst/>
            <a:cxnLst/>
            <a:rect l="l" t="t" r="r" b="b"/>
            <a:pathLst>
              <a:path w="493675" h="493675">
                <a:moveTo>
                  <a:pt x="105790" y="0"/>
                </a:moveTo>
                <a:lnTo>
                  <a:pt x="387885" y="0"/>
                </a:lnTo>
                <a:cubicBezTo>
                  <a:pt x="446311" y="0"/>
                  <a:pt x="493675" y="47364"/>
                  <a:pt x="493675" y="105790"/>
                </a:cubicBezTo>
                <a:lnTo>
                  <a:pt x="493675" y="387885"/>
                </a:lnTo>
                <a:cubicBezTo>
                  <a:pt x="493675" y="446311"/>
                  <a:pt x="446311" y="493675"/>
                  <a:pt x="387885" y="493675"/>
                </a:cubicBezTo>
                <a:lnTo>
                  <a:pt x="105790" y="493675"/>
                </a:lnTo>
                <a:cubicBezTo>
                  <a:pt x="47364" y="493675"/>
                  <a:pt x="0" y="446311"/>
                  <a:pt x="0" y="387885"/>
                </a:cubicBezTo>
                <a:lnTo>
                  <a:pt x="0" y="105790"/>
                </a:lnTo>
                <a:cubicBezTo>
                  <a:pt x="0" y="47364"/>
                  <a:pt x="47364" y="0"/>
                  <a:pt x="105790" y="0"/>
                </a:cubicBezTo>
                <a:close/>
              </a:path>
            </a:pathLst>
          </a:custGeom>
          <a:solidFill>
            <a:srgbClr val="22D3EE">
              <a:alpha val="30196"/>
            </a:srgbClr>
          </a:solidFill>
          <a:ln/>
        </p:spPr>
      </p:sp>
      <p:sp>
        <p:nvSpPr>
          <p:cNvPr id="37" name="Shape 35"/>
          <p:cNvSpPr/>
          <p:nvPr/>
        </p:nvSpPr>
        <p:spPr>
          <a:xfrm>
            <a:off x="4602028" y="4786881"/>
            <a:ext cx="211575" cy="211575"/>
          </a:xfrm>
          <a:custGeom>
            <a:avLst/>
            <a:gdLst/>
            <a:ahLst/>
            <a:cxnLst/>
            <a:rect l="l" t="t" r="r" b="b"/>
            <a:pathLst>
              <a:path w="211575" h="211575">
                <a:moveTo>
                  <a:pt x="105787" y="211575"/>
                </a:moveTo>
                <a:cubicBezTo>
                  <a:pt x="164173" y="211575"/>
                  <a:pt x="211575" y="164173"/>
                  <a:pt x="211575" y="105787"/>
                </a:cubicBezTo>
                <a:cubicBezTo>
                  <a:pt x="211575" y="47402"/>
                  <a:pt x="164173" y="0"/>
                  <a:pt x="105787" y="0"/>
                </a:cubicBezTo>
                <a:cubicBezTo>
                  <a:pt x="47402" y="0"/>
                  <a:pt x="0" y="47402"/>
                  <a:pt x="0" y="105787"/>
                </a:cubicBezTo>
                <a:cubicBezTo>
                  <a:pt x="0" y="164173"/>
                  <a:pt x="47402" y="211575"/>
                  <a:pt x="105787" y="211575"/>
                </a:cubicBezTo>
                <a:close/>
                <a:moveTo>
                  <a:pt x="105787" y="72729"/>
                </a:moveTo>
                <a:cubicBezTo>
                  <a:pt x="98473" y="72729"/>
                  <a:pt x="92564" y="78638"/>
                  <a:pt x="92564" y="85952"/>
                </a:cubicBezTo>
                <a:cubicBezTo>
                  <a:pt x="92564" y="91448"/>
                  <a:pt x="88142" y="95870"/>
                  <a:pt x="82646" y="95870"/>
                </a:cubicBezTo>
                <a:cubicBezTo>
                  <a:pt x="77150" y="95870"/>
                  <a:pt x="72729" y="91448"/>
                  <a:pt x="72729" y="85952"/>
                </a:cubicBezTo>
                <a:cubicBezTo>
                  <a:pt x="72729" y="67687"/>
                  <a:pt x="87523" y="52894"/>
                  <a:pt x="105787" y="52894"/>
                </a:cubicBezTo>
                <a:cubicBezTo>
                  <a:pt x="124052" y="52894"/>
                  <a:pt x="138846" y="67687"/>
                  <a:pt x="138846" y="85952"/>
                </a:cubicBezTo>
                <a:cubicBezTo>
                  <a:pt x="138846" y="105457"/>
                  <a:pt x="123970" y="113721"/>
                  <a:pt x="115705" y="116738"/>
                </a:cubicBezTo>
                <a:lnTo>
                  <a:pt x="115705" y="118308"/>
                </a:lnTo>
                <a:cubicBezTo>
                  <a:pt x="115705" y="123804"/>
                  <a:pt x="111283" y="128226"/>
                  <a:pt x="105787" y="128226"/>
                </a:cubicBezTo>
                <a:cubicBezTo>
                  <a:pt x="100291" y="128226"/>
                  <a:pt x="95870" y="123804"/>
                  <a:pt x="95870" y="118308"/>
                </a:cubicBezTo>
                <a:lnTo>
                  <a:pt x="95870" y="114961"/>
                </a:lnTo>
                <a:cubicBezTo>
                  <a:pt x="95870" y="106490"/>
                  <a:pt x="101986" y="100415"/>
                  <a:pt x="108308" y="98349"/>
                </a:cubicBezTo>
                <a:cubicBezTo>
                  <a:pt x="110953" y="97481"/>
                  <a:pt x="113763" y="96076"/>
                  <a:pt x="115829" y="94093"/>
                </a:cubicBezTo>
                <a:cubicBezTo>
                  <a:pt x="117606" y="92357"/>
                  <a:pt x="119011" y="89961"/>
                  <a:pt x="119011" y="85994"/>
                </a:cubicBezTo>
                <a:cubicBezTo>
                  <a:pt x="119011" y="78679"/>
                  <a:pt x="113102" y="72770"/>
                  <a:pt x="105787" y="72770"/>
                </a:cubicBezTo>
                <a:close/>
                <a:moveTo>
                  <a:pt x="92564" y="152069"/>
                </a:moveTo>
                <a:cubicBezTo>
                  <a:pt x="92564" y="144771"/>
                  <a:pt x="98489" y="138846"/>
                  <a:pt x="105787" y="138846"/>
                </a:cubicBezTo>
                <a:cubicBezTo>
                  <a:pt x="113086" y="138846"/>
                  <a:pt x="119011" y="144771"/>
                  <a:pt x="119011" y="152069"/>
                </a:cubicBezTo>
                <a:cubicBezTo>
                  <a:pt x="119011" y="159368"/>
                  <a:pt x="113086" y="165293"/>
                  <a:pt x="105787" y="165293"/>
                </a:cubicBezTo>
                <a:cubicBezTo>
                  <a:pt x="98489" y="165293"/>
                  <a:pt x="92564" y="159368"/>
                  <a:pt x="92564" y="152069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38" name="Text 36"/>
          <p:cNvSpPr/>
          <p:nvPr/>
        </p:nvSpPr>
        <p:spPr>
          <a:xfrm>
            <a:off x="4460978" y="5280555"/>
            <a:ext cx="3358751" cy="2468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8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Потеря Информации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4460978" y="5633180"/>
            <a:ext cx="3341119" cy="4584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11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Файлы, требования и решения разбросаны по разным системам и часто теряются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4496241" y="6250273"/>
            <a:ext cx="105787" cy="141050"/>
          </a:xfrm>
          <a:custGeom>
            <a:avLst/>
            <a:gdLst/>
            <a:ahLst/>
            <a:cxnLst/>
            <a:rect l="l" t="t" r="r" b="b"/>
            <a:pathLst>
              <a:path w="105787" h="141050">
                <a:moveTo>
                  <a:pt x="46668" y="138460"/>
                </a:moveTo>
                <a:cubicBezTo>
                  <a:pt x="50111" y="141904"/>
                  <a:pt x="55704" y="141904"/>
                  <a:pt x="59147" y="138460"/>
                </a:cubicBezTo>
                <a:lnTo>
                  <a:pt x="103225" y="94382"/>
                </a:lnTo>
                <a:cubicBezTo>
                  <a:pt x="106669" y="90939"/>
                  <a:pt x="106669" y="85346"/>
                  <a:pt x="103225" y="81903"/>
                </a:cubicBezTo>
                <a:cubicBezTo>
                  <a:pt x="99782" y="78459"/>
                  <a:pt x="94189" y="78459"/>
                  <a:pt x="90746" y="81903"/>
                </a:cubicBezTo>
                <a:lnTo>
                  <a:pt x="61709" y="110939"/>
                </a:lnTo>
                <a:lnTo>
                  <a:pt x="61709" y="8816"/>
                </a:lnTo>
                <a:cubicBezTo>
                  <a:pt x="61709" y="3939"/>
                  <a:pt x="57770" y="0"/>
                  <a:pt x="52894" y="0"/>
                </a:cubicBezTo>
                <a:cubicBezTo>
                  <a:pt x="48018" y="0"/>
                  <a:pt x="44078" y="3939"/>
                  <a:pt x="44078" y="8816"/>
                </a:cubicBezTo>
                <a:lnTo>
                  <a:pt x="44078" y="110939"/>
                </a:lnTo>
                <a:lnTo>
                  <a:pt x="15042" y="81903"/>
                </a:lnTo>
                <a:cubicBezTo>
                  <a:pt x="11598" y="78459"/>
                  <a:pt x="6006" y="78459"/>
                  <a:pt x="2562" y="81903"/>
                </a:cubicBezTo>
                <a:cubicBezTo>
                  <a:pt x="-882" y="85346"/>
                  <a:pt x="-882" y="90939"/>
                  <a:pt x="2562" y="94382"/>
                </a:cubicBezTo>
                <a:lnTo>
                  <a:pt x="46640" y="138460"/>
                </a:ln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41" name="Text 39"/>
          <p:cNvSpPr/>
          <p:nvPr/>
        </p:nvSpPr>
        <p:spPr>
          <a:xfrm>
            <a:off x="4707816" y="6232642"/>
            <a:ext cx="2001145" cy="176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2" b="1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60% данных не структурировано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8137435" y="4434256"/>
            <a:ext cx="3693744" cy="2186273"/>
          </a:xfrm>
          <a:custGeom>
            <a:avLst/>
            <a:gdLst/>
            <a:ahLst/>
            <a:cxnLst/>
            <a:rect l="l" t="t" r="r" b="b"/>
            <a:pathLst>
              <a:path w="3693744" h="2186273">
                <a:moveTo>
                  <a:pt x="141058" y="0"/>
                </a:moveTo>
                <a:lnTo>
                  <a:pt x="3552686" y="0"/>
                </a:lnTo>
                <a:cubicBezTo>
                  <a:pt x="3630590" y="0"/>
                  <a:pt x="3693744" y="63154"/>
                  <a:pt x="3693744" y="141058"/>
                </a:cubicBezTo>
                <a:lnTo>
                  <a:pt x="3693744" y="2045215"/>
                </a:lnTo>
                <a:cubicBezTo>
                  <a:pt x="3693744" y="2123119"/>
                  <a:pt x="3630590" y="2186273"/>
                  <a:pt x="3552686" y="2186273"/>
                </a:cubicBezTo>
                <a:lnTo>
                  <a:pt x="141058" y="2186273"/>
                </a:lnTo>
                <a:cubicBezTo>
                  <a:pt x="63154" y="2186273"/>
                  <a:pt x="0" y="2123119"/>
                  <a:pt x="0" y="2045215"/>
                </a:cubicBezTo>
                <a:lnTo>
                  <a:pt x="0" y="141058"/>
                </a:lnTo>
                <a:cubicBezTo>
                  <a:pt x="0" y="63206"/>
                  <a:pt x="63206" y="0"/>
                  <a:pt x="141058" y="0"/>
                </a:cubicBezTo>
                <a:close/>
              </a:path>
            </a:pathLst>
          </a:custGeom>
          <a:gradFill flip="none" rotWithShape="1">
            <a:gsLst>
              <a:gs pos="0">
                <a:srgbClr val="EF4444">
                  <a:alpha val="20000"/>
                </a:srgbClr>
              </a:gs>
              <a:gs pos="100000">
                <a:srgbClr val="EF4444">
                  <a:alpha val="10000"/>
                </a:srgbClr>
              </a:gs>
            </a:gsLst>
            <a:lin ang="2700000" scaled="1"/>
          </a:gradFill>
          <a:ln w="25400">
            <a:solidFill>
              <a:srgbClr val="EF4444">
                <a:alpha val="50196"/>
              </a:srgbClr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9322723" y="4963193"/>
            <a:ext cx="1322343" cy="5289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4165" b="1" dirty="0">
                <a:solidFill>
                  <a:srgbClr val="EF444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$11K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8538339" y="5597918"/>
            <a:ext cx="2891523" cy="2468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49" b="1" dirty="0">
                <a:solidFill>
                  <a:srgbClr val="F9FAFB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Средние потери на сотрудника в год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8599085" y="5915280"/>
            <a:ext cx="2768104" cy="176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72" dirty="0">
                <a:solidFill>
                  <a:srgbClr val="F9FAFB">
                    <a:alpha val="6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из-за неэффективного управления проектами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5763" y="385763"/>
            <a:ext cx="1228725" cy="352425"/>
          </a:xfrm>
          <a:custGeom>
            <a:avLst/>
            <a:gdLst/>
            <a:ahLst/>
            <a:cxnLst/>
            <a:rect l="l" t="t" r="r" b="b"/>
            <a:pathLst>
              <a:path w="1228725" h="352425">
                <a:moveTo>
                  <a:pt x="176213" y="0"/>
                </a:moveTo>
                <a:lnTo>
                  <a:pt x="1052513" y="0"/>
                </a:lnTo>
                <a:cubicBezTo>
                  <a:pt x="1149767" y="0"/>
                  <a:pt x="1228725" y="78958"/>
                  <a:pt x="1228725" y="176213"/>
                </a:cubicBezTo>
                <a:lnTo>
                  <a:pt x="1228725" y="176213"/>
                </a:lnTo>
                <a:cubicBezTo>
                  <a:pt x="1228725" y="273467"/>
                  <a:pt x="1149767" y="352425"/>
                  <a:pt x="1052513" y="352425"/>
                </a:cubicBezTo>
                <a:lnTo>
                  <a:pt x="176213" y="352425"/>
                </a:lnTo>
                <a:cubicBezTo>
                  <a:pt x="78958" y="352425"/>
                  <a:pt x="0" y="273467"/>
                  <a:pt x="0" y="176213"/>
                </a:cubicBezTo>
                <a:lnTo>
                  <a:pt x="0" y="176213"/>
                </a:lnTo>
                <a:cubicBezTo>
                  <a:pt x="0" y="78958"/>
                  <a:pt x="78958" y="0"/>
                  <a:pt x="176212" y="0"/>
                </a:cubicBezTo>
                <a:close/>
              </a:path>
            </a:pathLst>
          </a:custGeom>
          <a:solidFill>
            <a:srgbClr val="22D3EE">
              <a:alpha val="20000"/>
            </a:srgbClr>
          </a:solidFill>
          <a:ln w="12700">
            <a:solidFill>
              <a:srgbClr val="22D3EE">
                <a:alpha val="4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61975" y="495300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88657" y="55398"/>
                </a:moveTo>
                <a:lnTo>
                  <a:pt x="67821" y="88735"/>
                </a:lnTo>
                <a:cubicBezTo>
                  <a:pt x="66727" y="90480"/>
                  <a:pt x="64852" y="91574"/>
                  <a:pt x="62794" y="91678"/>
                </a:cubicBezTo>
                <a:cubicBezTo>
                  <a:pt x="60737" y="91782"/>
                  <a:pt x="58757" y="90845"/>
                  <a:pt x="57533" y="89178"/>
                </a:cubicBezTo>
                <a:lnTo>
                  <a:pt x="45032" y="72509"/>
                </a:lnTo>
                <a:cubicBezTo>
                  <a:pt x="42948" y="69748"/>
                  <a:pt x="43521" y="65842"/>
                  <a:pt x="46282" y="63758"/>
                </a:cubicBezTo>
                <a:cubicBezTo>
                  <a:pt x="49043" y="61674"/>
                  <a:pt x="52949" y="62247"/>
                  <a:pt x="55033" y="65008"/>
                </a:cubicBezTo>
                <a:lnTo>
                  <a:pt x="62065" y="74384"/>
                </a:lnTo>
                <a:lnTo>
                  <a:pt x="78057" y="48782"/>
                </a:lnTo>
                <a:cubicBezTo>
                  <a:pt x="79880" y="45865"/>
                  <a:pt x="83734" y="44954"/>
                  <a:pt x="86678" y="46803"/>
                </a:cubicBezTo>
                <a:cubicBezTo>
                  <a:pt x="89621" y="48652"/>
                  <a:pt x="90506" y="52481"/>
                  <a:pt x="88657" y="55424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4" name="Text 2"/>
          <p:cNvSpPr/>
          <p:nvPr/>
        </p:nvSpPr>
        <p:spPr>
          <a:xfrm>
            <a:off x="785813" y="466725"/>
            <a:ext cx="742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kern="0" spc="26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РЕШЕНИЕ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89535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9FAF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Pabit — Всё Необходимое в Одном Месте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81000" y="1466850"/>
            <a:ext cx="11525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Сосредоточьтесь на проектах, а не на управлении инструментами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85763" y="1966912"/>
            <a:ext cx="6429375" cy="1343025"/>
          </a:xfrm>
          <a:custGeom>
            <a:avLst/>
            <a:gdLst/>
            <a:ahLst/>
            <a:cxnLst/>
            <a:rect l="l" t="t" r="r" b="b"/>
            <a:pathLst>
              <a:path w="6429375" h="1343025">
                <a:moveTo>
                  <a:pt x="152406" y="0"/>
                </a:moveTo>
                <a:lnTo>
                  <a:pt x="6276969" y="0"/>
                </a:lnTo>
                <a:cubicBezTo>
                  <a:pt x="6361140" y="0"/>
                  <a:pt x="6429375" y="68235"/>
                  <a:pt x="6429375" y="152406"/>
                </a:cubicBezTo>
                <a:lnTo>
                  <a:pt x="6429375" y="1190619"/>
                </a:lnTo>
                <a:cubicBezTo>
                  <a:pt x="6429375" y="1274790"/>
                  <a:pt x="6361140" y="1343025"/>
                  <a:pt x="6276969" y="1343025"/>
                </a:cubicBezTo>
                <a:lnTo>
                  <a:pt x="152406" y="1343025"/>
                </a:lnTo>
                <a:cubicBezTo>
                  <a:pt x="68235" y="1343025"/>
                  <a:pt x="0" y="1274790"/>
                  <a:pt x="0" y="1190619"/>
                </a:cubicBezTo>
                <a:lnTo>
                  <a:pt x="0" y="152406"/>
                </a:lnTo>
                <a:cubicBezTo>
                  <a:pt x="0" y="68291"/>
                  <a:pt x="68291" y="0"/>
                  <a:pt x="152406" y="0"/>
                </a:cubicBezTo>
                <a:close/>
              </a:path>
            </a:pathLst>
          </a:custGeom>
          <a:gradFill flip="none" rotWithShape="1">
            <a:gsLst>
              <a:gs pos="0">
                <a:srgbClr val="6366F1">
                  <a:alpha val="20000"/>
                </a:srgbClr>
              </a:gs>
              <a:gs pos="100000">
                <a:srgbClr val="6366F1">
                  <a:alpha val="5000"/>
                </a:srgbClr>
              </a:gs>
            </a:gsLst>
            <a:lin ang="2700000" scaled="1"/>
          </a:gradFill>
          <a:ln w="12700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19125" y="22002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114300" y="0"/>
                </a:moveTo>
                <a:lnTo>
                  <a:pt x="495300" y="0"/>
                </a:lnTo>
                <a:cubicBezTo>
                  <a:pt x="558384" y="0"/>
                  <a:pt x="609600" y="51216"/>
                  <a:pt x="609600" y="114300"/>
                </a:cubicBezTo>
                <a:lnTo>
                  <a:pt x="609600" y="495300"/>
                </a:lnTo>
                <a:cubicBezTo>
                  <a:pt x="609600" y="558384"/>
                  <a:pt x="558384" y="609600"/>
                  <a:pt x="495300" y="609600"/>
                </a:cubicBezTo>
                <a:lnTo>
                  <a:pt x="114300" y="609600"/>
                </a:lnTo>
                <a:cubicBezTo>
                  <a:pt x="51216" y="609600"/>
                  <a:pt x="0" y="558384"/>
                  <a:pt x="0" y="4953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6366F1">
              <a:alpha val="30196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783431" y="236220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29760" y="2902"/>
                </a:moveTo>
                <a:cubicBezTo>
                  <a:pt x="138075" y="-949"/>
                  <a:pt x="147675" y="-949"/>
                  <a:pt x="155990" y="2902"/>
                </a:cubicBezTo>
                <a:lnTo>
                  <a:pt x="277992" y="59271"/>
                </a:lnTo>
                <a:cubicBezTo>
                  <a:pt x="282736" y="61447"/>
                  <a:pt x="285750" y="66191"/>
                  <a:pt x="285750" y="71438"/>
                </a:cubicBezTo>
                <a:cubicBezTo>
                  <a:pt x="285750" y="76684"/>
                  <a:pt x="282736" y="81428"/>
                  <a:pt x="277992" y="83604"/>
                </a:cubicBezTo>
                <a:lnTo>
                  <a:pt x="155990" y="139973"/>
                </a:lnTo>
                <a:cubicBezTo>
                  <a:pt x="147675" y="143824"/>
                  <a:pt x="138075" y="143824"/>
                  <a:pt x="129760" y="139973"/>
                </a:cubicBezTo>
                <a:lnTo>
                  <a:pt x="7758" y="83604"/>
                </a:lnTo>
                <a:cubicBezTo>
                  <a:pt x="3014" y="81372"/>
                  <a:pt x="0" y="76628"/>
                  <a:pt x="0" y="71438"/>
                </a:cubicBezTo>
                <a:cubicBezTo>
                  <a:pt x="0" y="66247"/>
                  <a:pt x="3014" y="61447"/>
                  <a:pt x="7758" y="59271"/>
                </a:cubicBezTo>
                <a:lnTo>
                  <a:pt x="129760" y="2902"/>
                </a:lnTo>
                <a:close/>
                <a:moveTo>
                  <a:pt x="26845" y="121890"/>
                </a:moveTo>
                <a:lnTo>
                  <a:pt x="118542" y="164250"/>
                </a:lnTo>
                <a:cubicBezTo>
                  <a:pt x="134001" y="171394"/>
                  <a:pt x="151805" y="171394"/>
                  <a:pt x="167264" y="164250"/>
                </a:cubicBezTo>
                <a:lnTo>
                  <a:pt x="258961" y="121890"/>
                </a:lnTo>
                <a:lnTo>
                  <a:pt x="277992" y="130708"/>
                </a:lnTo>
                <a:cubicBezTo>
                  <a:pt x="282736" y="132885"/>
                  <a:pt x="285750" y="137629"/>
                  <a:pt x="285750" y="142875"/>
                </a:cubicBezTo>
                <a:cubicBezTo>
                  <a:pt x="285750" y="148121"/>
                  <a:pt x="282736" y="152865"/>
                  <a:pt x="277992" y="155042"/>
                </a:cubicBezTo>
                <a:lnTo>
                  <a:pt x="155990" y="211410"/>
                </a:lnTo>
                <a:cubicBezTo>
                  <a:pt x="147675" y="215261"/>
                  <a:pt x="138075" y="215261"/>
                  <a:pt x="129760" y="211410"/>
                </a:cubicBezTo>
                <a:lnTo>
                  <a:pt x="7758" y="155042"/>
                </a:lnTo>
                <a:cubicBezTo>
                  <a:pt x="3014" y="152809"/>
                  <a:pt x="0" y="148065"/>
                  <a:pt x="0" y="142875"/>
                </a:cubicBezTo>
                <a:cubicBezTo>
                  <a:pt x="0" y="137685"/>
                  <a:pt x="3014" y="132885"/>
                  <a:pt x="7758" y="130708"/>
                </a:cubicBezTo>
                <a:lnTo>
                  <a:pt x="26789" y="121890"/>
                </a:lnTo>
                <a:close/>
                <a:moveTo>
                  <a:pt x="7758" y="202146"/>
                </a:moveTo>
                <a:lnTo>
                  <a:pt x="26789" y="193328"/>
                </a:lnTo>
                <a:lnTo>
                  <a:pt x="118486" y="235688"/>
                </a:lnTo>
                <a:cubicBezTo>
                  <a:pt x="133945" y="242832"/>
                  <a:pt x="151749" y="242832"/>
                  <a:pt x="167208" y="235688"/>
                </a:cubicBezTo>
                <a:lnTo>
                  <a:pt x="258905" y="193328"/>
                </a:lnTo>
                <a:lnTo>
                  <a:pt x="277937" y="202146"/>
                </a:lnTo>
                <a:cubicBezTo>
                  <a:pt x="282680" y="204322"/>
                  <a:pt x="285694" y="209066"/>
                  <a:pt x="285694" y="214313"/>
                </a:cubicBezTo>
                <a:cubicBezTo>
                  <a:pt x="285694" y="219559"/>
                  <a:pt x="282680" y="224303"/>
                  <a:pt x="277937" y="226479"/>
                </a:cubicBezTo>
                <a:lnTo>
                  <a:pt x="155935" y="282848"/>
                </a:lnTo>
                <a:cubicBezTo>
                  <a:pt x="147619" y="286699"/>
                  <a:pt x="138019" y="286699"/>
                  <a:pt x="129704" y="282848"/>
                </a:cubicBezTo>
                <a:lnTo>
                  <a:pt x="7758" y="226479"/>
                </a:lnTo>
                <a:cubicBezTo>
                  <a:pt x="3014" y="224247"/>
                  <a:pt x="0" y="219503"/>
                  <a:pt x="0" y="214313"/>
                </a:cubicBezTo>
                <a:cubicBezTo>
                  <a:pt x="0" y="209122"/>
                  <a:pt x="3014" y="204322"/>
                  <a:pt x="7758" y="202146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10" name="Text 8"/>
          <p:cNvSpPr/>
          <p:nvPr/>
        </p:nvSpPr>
        <p:spPr>
          <a:xfrm>
            <a:off x="1381125" y="2200275"/>
            <a:ext cx="53149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Единая Платформа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381125" y="2581275"/>
            <a:ext cx="52768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Задачи, спринты, документация, аналитика и коммуникация — всё работает вместе без переключения между приложениями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85763" y="3509963"/>
            <a:ext cx="6429375" cy="1343025"/>
          </a:xfrm>
          <a:custGeom>
            <a:avLst/>
            <a:gdLst/>
            <a:ahLst/>
            <a:cxnLst/>
            <a:rect l="l" t="t" r="r" b="b"/>
            <a:pathLst>
              <a:path w="6429375" h="1343025">
                <a:moveTo>
                  <a:pt x="152406" y="0"/>
                </a:moveTo>
                <a:lnTo>
                  <a:pt x="6276969" y="0"/>
                </a:lnTo>
                <a:cubicBezTo>
                  <a:pt x="6361140" y="0"/>
                  <a:pt x="6429375" y="68235"/>
                  <a:pt x="6429375" y="152406"/>
                </a:cubicBezTo>
                <a:lnTo>
                  <a:pt x="6429375" y="1190619"/>
                </a:lnTo>
                <a:cubicBezTo>
                  <a:pt x="6429375" y="1274790"/>
                  <a:pt x="6361140" y="1343025"/>
                  <a:pt x="6276969" y="1343025"/>
                </a:cubicBezTo>
                <a:lnTo>
                  <a:pt x="152406" y="1343025"/>
                </a:lnTo>
                <a:cubicBezTo>
                  <a:pt x="68235" y="1343025"/>
                  <a:pt x="0" y="1274790"/>
                  <a:pt x="0" y="1190619"/>
                </a:cubicBezTo>
                <a:lnTo>
                  <a:pt x="0" y="152406"/>
                </a:lnTo>
                <a:cubicBezTo>
                  <a:pt x="0" y="68291"/>
                  <a:pt x="68291" y="0"/>
                  <a:pt x="152406" y="0"/>
                </a:cubicBezTo>
                <a:close/>
              </a:path>
            </a:pathLst>
          </a:custGeom>
          <a:gradFill flip="none" rotWithShape="1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12700">
            <a:solidFill>
              <a:srgbClr val="8B5CF6">
                <a:alpha val="30196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619125" y="374332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114300" y="0"/>
                </a:moveTo>
                <a:lnTo>
                  <a:pt x="495300" y="0"/>
                </a:lnTo>
                <a:cubicBezTo>
                  <a:pt x="558384" y="0"/>
                  <a:pt x="609600" y="51216"/>
                  <a:pt x="609600" y="114300"/>
                </a:cubicBezTo>
                <a:lnTo>
                  <a:pt x="609600" y="495300"/>
                </a:lnTo>
                <a:cubicBezTo>
                  <a:pt x="609600" y="558384"/>
                  <a:pt x="558384" y="609600"/>
                  <a:pt x="495300" y="609600"/>
                </a:cubicBezTo>
                <a:lnTo>
                  <a:pt x="114300" y="609600"/>
                </a:lnTo>
                <a:cubicBezTo>
                  <a:pt x="51216" y="609600"/>
                  <a:pt x="0" y="558384"/>
                  <a:pt x="0" y="4953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8B5CF6">
              <a:alpha val="30196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783431" y="390525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222405" y="6809"/>
                </a:moveTo>
                <a:lnTo>
                  <a:pt x="173180" y="56034"/>
                </a:lnTo>
                <a:lnTo>
                  <a:pt x="229716" y="112570"/>
                </a:lnTo>
                <a:lnTo>
                  <a:pt x="278941" y="63345"/>
                </a:lnTo>
                <a:cubicBezTo>
                  <a:pt x="283294" y="58936"/>
                  <a:pt x="285750" y="53020"/>
                  <a:pt x="285750" y="46881"/>
                </a:cubicBezTo>
                <a:cubicBezTo>
                  <a:pt x="285750" y="40742"/>
                  <a:pt x="283294" y="34826"/>
                  <a:pt x="278941" y="30417"/>
                </a:cubicBezTo>
                <a:lnTo>
                  <a:pt x="255333" y="6809"/>
                </a:lnTo>
                <a:cubicBezTo>
                  <a:pt x="250924" y="2456"/>
                  <a:pt x="245008" y="0"/>
                  <a:pt x="238869" y="0"/>
                </a:cubicBezTo>
                <a:cubicBezTo>
                  <a:pt x="232730" y="0"/>
                  <a:pt x="226814" y="2456"/>
                  <a:pt x="222405" y="6809"/>
                </a:cubicBezTo>
                <a:close/>
                <a:moveTo>
                  <a:pt x="154260" y="74954"/>
                </a:moveTo>
                <a:lnTo>
                  <a:pt x="6809" y="222405"/>
                </a:lnTo>
                <a:cubicBezTo>
                  <a:pt x="2456" y="226814"/>
                  <a:pt x="0" y="232730"/>
                  <a:pt x="0" y="238869"/>
                </a:cubicBezTo>
                <a:cubicBezTo>
                  <a:pt x="0" y="245008"/>
                  <a:pt x="2456" y="250924"/>
                  <a:pt x="6809" y="255333"/>
                </a:cubicBezTo>
                <a:lnTo>
                  <a:pt x="30417" y="278941"/>
                </a:lnTo>
                <a:cubicBezTo>
                  <a:pt x="34826" y="283294"/>
                  <a:pt x="40742" y="285750"/>
                  <a:pt x="46881" y="285750"/>
                </a:cubicBezTo>
                <a:cubicBezTo>
                  <a:pt x="53020" y="285750"/>
                  <a:pt x="58936" y="283294"/>
                  <a:pt x="63345" y="278941"/>
                </a:cubicBezTo>
                <a:lnTo>
                  <a:pt x="210796" y="131490"/>
                </a:lnTo>
                <a:lnTo>
                  <a:pt x="154260" y="74954"/>
                </a:ln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15" name="Text 13"/>
          <p:cNvSpPr/>
          <p:nvPr/>
        </p:nvSpPr>
        <p:spPr>
          <a:xfrm>
            <a:off x="1381125" y="3743325"/>
            <a:ext cx="53149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Интуитивный Интерфейс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381125" y="4124325"/>
            <a:ext cx="52768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Никакой сложной настройки. Начните работу за минуты, а не недели. Ваши проекты — в центре внимания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85763" y="5053013"/>
            <a:ext cx="6429375" cy="1343025"/>
          </a:xfrm>
          <a:custGeom>
            <a:avLst/>
            <a:gdLst/>
            <a:ahLst/>
            <a:cxnLst/>
            <a:rect l="l" t="t" r="r" b="b"/>
            <a:pathLst>
              <a:path w="6429375" h="1343025">
                <a:moveTo>
                  <a:pt x="152406" y="0"/>
                </a:moveTo>
                <a:lnTo>
                  <a:pt x="6276969" y="0"/>
                </a:lnTo>
                <a:cubicBezTo>
                  <a:pt x="6361140" y="0"/>
                  <a:pt x="6429375" y="68235"/>
                  <a:pt x="6429375" y="152406"/>
                </a:cubicBezTo>
                <a:lnTo>
                  <a:pt x="6429375" y="1190619"/>
                </a:lnTo>
                <a:cubicBezTo>
                  <a:pt x="6429375" y="1274790"/>
                  <a:pt x="6361140" y="1343025"/>
                  <a:pt x="6276969" y="1343025"/>
                </a:cubicBezTo>
                <a:lnTo>
                  <a:pt x="152406" y="1343025"/>
                </a:lnTo>
                <a:cubicBezTo>
                  <a:pt x="68235" y="1343025"/>
                  <a:pt x="0" y="1274790"/>
                  <a:pt x="0" y="1190619"/>
                </a:cubicBezTo>
                <a:lnTo>
                  <a:pt x="0" y="152406"/>
                </a:lnTo>
                <a:cubicBezTo>
                  <a:pt x="0" y="68291"/>
                  <a:pt x="68291" y="0"/>
                  <a:pt x="152406" y="0"/>
                </a:cubicBezTo>
                <a:close/>
              </a:path>
            </a:pathLst>
          </a:custGeom>
          <a:gradFill flip="none" rotWithShape="1">
            <a:gsLst>
              <a:gs pos="0">
                <a:srgbClr val="22D3EE">
                  <a:alpha val="20000"/>
                </a:srgbClr>
              </a:gs>
              <a:gs pos="100000">
                <a:srgbClr val="22D3EE">
                  <a:alpha val="5000"/>
                </a:srgbClr>
              </a:gs>
            </a:gsLst>
            <a:lin ang="2700000" scaled="1"/>
          </a:gradFill>
          <a:ln w="12700">
            <a:solidFill>
              <a:srgbClr val="22D3EE">
                <a:alpha val="30196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619125" y="52863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114300" y="0"/>
                </a:moveTo>
                <a:lnTo>
                  <a:pt x="495300" y="0"/>
                </a:lnTo>
                <a:cubicBezTo>
                  <a:pt x="558384" y="0"/>
                  <a:pt x="609600" y="51216"/>
                  <a:pt x="609600" y="114300"/>
                </a:cubicBezTo>
                <a:lnTo>
                  <a:pt x="609600" y="495300"/>
                </a:lnTo>
                <a:cubicBezTo>
                  <a:pt x="609600" y="558384"/>
                  <a:pt x="558384" y="609600"/>
                  <a:pt x="495300" y="609600"/>
                </a:cubicBezTo>
                <a:lnTo>
                  <a:pt x="114300" y="609600"/>
                </a:lnTo>
                <a:cubicBezTo>
                  <a:pt x="51216" y="609600"/>
                  <a:pt x="0" y="558384"/>
                  <a:pt x="0" y="4953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22D3EE">
              <a:alpha val="30196"/>
            </a:srgbClr>
          </a:solidFill>
          <a:ln/>
        </p:spPr>
      </p:sp>
      <p:sp>
        <p:nvSpPr>
          <p:cNvPr id="19" name="Shape 17"/>
          <p:cNvSpPr/>
          <p:nvPr/>
        </p:nvSpPr>
        <p:spPr>
          <a:xfrm>
            <a:off x="747713" y="5448300"/>
            <a:ext cx="357188" cy="285750"/>
          </a:xfrm>
          <a:custGeom>
            <a:avLst/>
            <a:gdLst/>
            <a:ahLst/>
            <a:cxnLst/>
            <a:rect l="l" t="t" r="r" b="b"/>
            <a:pathLst>
              <a:path w="357188" h="285750">
                <a:moveTo>
                  <a:pt x="196453" y="0"/>
                </a:moveTo>
                <a:cubicBezTo>
                  <a:pt x="196453" y="-9878"/>
                  <a:pt x="188472" y="-17859"/>
                  <a:pt x="178594" y="-17859"/>
                </a:cubicBezTo>
                <a:cubicBezTo>
                  <a:pt x="168715" y="-17859"/>
                  <a:pt x="160734" y="-9878"/>
                  <a:pt x="160734" y="0"/>
                </a:cubicBezTo>
                <a:lnTo>
                  <a:pt x="160734" y="35719"/>
                </a:lnTo>
                <a:lnTo>
                  <a:pt x="107156" y="35719"/>
                </a:lnTo>
                <a:cubicBezTo>
                  <a:pt x="77577" y="35719"/>
                  <a:pt x="53578" y="59717"/>
                  <a:pt x="53578" y="89297"/>
                </a:cubicBezTo>
                <a:lnTo>
                  <a:pt x="53578" y="214313"/>
                </a:lnTo>
                <a:cubicBezTo>
                  <a:pt x="53578" y="243892"/>
                  <a:pt x="77577" y="267891"/>
                  <a:pt x="107156" y="267891"/>
                </a:cubicBezTo>
                <a:lnTo>
                  <a:pt x="250031" y="267891"/>
                </a:lnTo>
                <a:cubicBezTo>
                  <a:pt x="279611" y="267891"/>
                  <a:pt x="303609" y="243892"/>
                  <a:pt x="303609" y="214313"/>
                </a:cubicBezTo>
                <a:lnTo>
                  <a:pt x="303609" y="89297"/>
                </a:lnTo>
                <a:cubicBezTo>
                  <a:pt x="303609" y="59717"/>
                  <a:pt x="279611" y="35719"/>
                  <a:pt x="250031" y="35719"/>
                </a:cubicBezTo>
                <a:lnTo>
                  <a:pt x="196453" y="35719"/>
                </a:lnTo>
                <a:lnTo>
                  <a:pt x="196453" y="0"/>
                </a:lnTo>
                <a:close/>
                <a:moveTo>
                  <a:pt x="89297" y="205383"/>
                </a:moveTo>
                <a:cubicBezTo>
                  <a:pt x="89297" y="197960"/>
                  <a:pt x="95269" y="191988"/>
                  <a:pt x="102691" y="191988"/>
                </a:cubicBezTo>
                <a:lnTo>
                  <a:pt x="120551" y="191988"/>
                </a:lnTo>
                <a:cubicBezTo>
                  <a:pt x="127974" y="191988"/>
                  <a:pt x="133945" y="197960"/>
                  <a:pt x="133945" y="205383"/>
                </a:cubicBezTo>
                <a:cubicBezTo>
                  <a:pt x="133945" y="212806"/>
                  <a:pt x="127974" y="218777"/>
                  <a:pt x="120551" y="218777"/>
                </a:cubicBezTo>
                <a:lnTo>
                  <a:pt x="102691" y="218777"/>
                </a:lnTo>
                <a:cubicBezTo>
                  <a:pt x="95269" y="218777"/>
                  <a:pt x="89297" y="212806"/>
                  <a:pt x="89297" y="205383"/>
                </a:cubicBezTo>
                <a:close/>
                <a:moveTo>
                  <a:pt x="156270" y="205383"/>
                </a:moveTo>
                <a:cubicBezTo>
                  <a:pt x="156270" y="197960"/>
                  <a:pt x="162241" y="191988"/>
                  <a:pt x="169664" y="191988"/>
                </a:cubicBezTo>
                <a:lnTo>
                  <a:pt x="187523" y="191988"/>
                </a:lnTo>
                <a:cubicBezTo>
                  <a:pt x="194946" y="191988"/>
                  <a:pt x="200918" y="197960"/>
                  <a:pt x="200918" y="205383"/>
                </a:cubicBezTo>
                <a:cubicBezTo>
                  <a:pt x="200918" y="212806"/>
                  <a:pt x="194946" y="218777"/>
                  <a:pt x="187523" y="218777"/>
                </a:cubicBezTo>
                <a:lnTo>
                  <a:pt x="169664" y="218777"/>
                </a:lnTo>
                <a:cubicBezTo>
                  <a:pt x="162241" y="218777"/>
                  <a:pt x="156270" y="212806"/>
                  <a:pt x="156270" y="205383"/>
                </a:cubicBezTo>
                <a:close/>
                <a:moveTo>
                  <a:pt x="223242" y="205383"/>
                </a:moveTo>
                <a:cubicBezTo>
                  <a:pt x="223242" y="197960"/>
                  <a:pt x="229214" y="191988"/>
                  <a:pt x="236637" y="191988"/>
                </a:cubicBezTo>
                <a:lnTo>
                  <a:pt x="254496" y="191988"/>
                </a:lnTo>
                <a:cubicBezTo>
                  <a:pt x="261919" y="191988"/>
                  <a:pt x="267891" y="197960"/>
                  <a:pt x="267891" y="205383"/>
                </a:cubicBezTo>
                <a:cubicBezTo>
                  <a:pt x="267891" y="212806"/>
                  <a:pt x="261919" y="218777"/>
                  <a:pt x="254496" y="218777"/>
                </a:cubicBezTo>
                <a:lnTo>
                  <a:pt x="236637" y="218777"/>
                </a:lnTo>
                <a:cubicBezTo>
                  <a:pt x="229214" y="218777"/>
                  <a:pt x="223242" y="212806"/>
                  <a:pt x="223242" y="205383"/>
                </a:cubicBezTo>
                <a:close/>
                <a:moveTo>
                  <a:pt x="125016" y="98227"/>
                </a:moveTo>
                <a:cubicBezTo>
                  <a:pt x="139801" y="98227"/>
                  <a:pt x="151805" y="110230"/>
                  <a:pt x="151805" y="125016"/>
                </a:cubicBezTo>
                <a:cubicBezTo>
                  <a:pt x="151805" y="139801"/>
                  <a:pt x="139801" y="151805"/>
                  <a:pt x="125016" y="151805"/>
                </a:cubicBezTo>
                <a:cubicBezTo>
                  <a:pt x="110230" y="151805"/>
                  <a:pt x="98227" y="139801"/>
                  <a:pt x="98227" y="125016"/>
                </a:cubicBezTo>
                <a:cubicBezTo>
                  <a:pt x="98227" y="110230"/>
                  <a:pt x="110230" y="98227"/>
                  <a:pt x="125016" y="98227"/>
                </a:cubicBezTo>
                <a:close/>
                <a:moveTo>
                  <a:pt x="205383" y="125016"/>
                </a:moveTo>
                <a:cubicBezTo>
                  <a:pt x="205383" y="110230"/>
                  <a:pt x="217387" y="98227"/>
                  <a:pt x="232172" y="98227"/>
                </a:cubicBezTo>
                <a:cubicBezTo>
                  <a:pt x="246957" y="98227"/>
                  <a:pt x="258961" y="110230"/>
                  <a:pt x="258961" y="125016"/>
                </a:cubicBezTo>
                <a:cubicBezTo>
                  <a:pt x="258961" y="139801"/>
                  <a:pt x="246957" y="151805"/>
                  <a:pt x="232172" y="151805"/>
                </a:cubicBezTo>
                <a:cubicBezTo>
                  <a:pt x="217387" y="151805"/>
                  <a:pt x="205383" y="139801"/>
                  <a:pt x="205383" y="125016"/>
                </a:cubicBezTo>
                <a:close/>
                <a:moveTo>
                  <a:pt x="35719" y="125016"/>
                </a:moveTo>
                <a:cubicBezTo>
                  <a:pt x="35719" y="115137"/>
                  <a:pt x="27738" y="107156"/>
                  <a:pt x="17859" y="107156"/>
                </a:cubicBezTo>
                <a:cubicBezTo>
                  <a:pt x="7981" y="107156"/>
                  <a:pt x="0" y="115137"/>
                  <a:pt x="0" y="125016"/>
                </a:cubicBezTo>
                <a:lnTo>
                  <a:pt x="0" y="178594"/>
                </a:lnTo>
                <a:cubicBezTo>
                  <a:pt x="0" y="188472"/>
                  <a:pt x="7981" y="196453"/>
                  <a:pt x="17859" y="196453"/>
                </a:cubicBezTo>
                <a:cubicBezTo>
                  <a:pt x="27738" y="196453"/>
                  <a:pt x="35719" y="188472"/>
                  <a:pt x="35719" y="178594"/>
                </a:cubicBezTo>
                <a:lnTo>
                  <a:pt x="35719" y="125016"/>
                </a:lnTo>
                <a:close/>
                <a:moveTo>
                  <a:pt x="339328" y="107156"/>
                </a:moveTo>
                <a:cubicBezTo>
                  <a:pt x="329450" y="107156"/>
                  <a:pt x="321469" y="115137"/>
                  <a:pt x="321469" y="125016"/>
                </a:cubicBezTo>
                <a:lnTo>
                  <a:pt x="321469" y="178594"/>
                </a:lnTo>
                <a:cubicBezTo>
                  <a:pt x="321469" y="188472"/>
                  <a:pt x="329450" y="196453"/>
                  <a:pt x="339328" y="196453"/>
                </a:cubicBezTo>
                <a:cubicBezTo>
                  <a:pt x="349207" y="196453"/>
                  <a:pt x="357188" y="188472"/>
                  <a:pt x="357188" y="178594"/>
                </a:cubicBezTo>
                <a:lnTo>
                  <a:pt x="357188" y="125016"/>
                </a:lnTo>
                <a:cubicBezTo>
                  <a:pt x="357188" y="115137"/>
                  <a:pt x="349207" y="107156"/>
                  <a:pt x="339328" y="107156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20" name="Text 18"/>
          <p:cNvSpPr/>
          <p:nvPr/>
        </p:nvSpPr>
        <p:spPr>
          <a:xfrm>
            <a:off x="1381125" y="5286375"/>
            <a:ext cx="53149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ИИ-Ассистент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381125" y="5667375"/>
            <a:ext cx="52768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Превращайте идеи в задачи автоматически. Интеллектуальный редактор помогает структурировать мысли и планы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7049467" y="1966912"/>
            <a:ext cx="4752975" cy="4505325"/>
          </a:xfrm>
          <a:custGeom>
            <a:avLst/>
            <a:gdLst/>
            <a:ahLst/>
            <a:cxnLst/>
            <a:rect l="l" t="t" r="r" b="b"/>
            <a:pathLst>
              <a:path w="4752975" h="4505325">
                <a:moveTo>
                  <a:pt x="152415" y="0"/>
                </a:moveTo>
                <a:lnTo>
                  <a:pt x="4600560" y="0"/>
                </a:lnTo>
                <a:cubicBezTo>
                  <a:pt x="4684736" y="0"/>
                  <a:pt x="4752975" y="68239"/>
                  <a:pt x="4752975" y="152415"/>
                </a:cubicBezTo>
                <a:lnTo>
                  <a:pt x="4752975" y="4352910"/>
                </a:lnTo>
                <a:cubicBezTo>
                  <a:pt x="4752975" y="4437086"/>
                  <a:pt x="4684736" y="4505325"/>
                  <a:pt x="4600560" y="4505325"/>
                </a:cubicBezTo>
                <a:lnTo>
                  <a:pt x="152415" y="4505325"/>
                </a:lnTo>
                <a:cubicBezTo>
                  <a:pt x="68239" y="4505325"/>
                  <a:pt x="0" y="4437086"/>
                  <a:pt x="0" y="4352910"/>
                </a:cubicBezTo>
                <a:lnTo>
                  <a:pt x="0" y="152415"/>
                </a:lnTo>
                <a:cubicBezTo>
                  <a:pt x="0" y="68239"/>
                  <a:pt x="68239" y="0"/>
                  <a:pt x="15241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66F1">
                  <a:alpha val="15000"/>
                </a:srgbClr>
              </a:gs>
              <a:gs pos="100000">
                <a:srgbClr val="8B5CF6">
                  <a:alpha val="15000"/>
                </a:srgbClr>
              </a:gs>
            </a:gsLst>
            <a:lin ang="2700000" scaled="1"/>
          </a:gradFill>
          <a:ln w="12700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7225680" y="2200275"/>
            <a:ext cx="44005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Что Вы Получаете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7282830" y="2909888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22D3EE">
              <a:alpha val="30196"/>
            </a:srgbClr>
          </a:solidFill>
          <a:ln/>
        </p:spPr>
      </p:sp>
      <p:sp>
        <p:nvSpPr>
          <p:cNvPr id="25" name="Shape 23"/>
          <p:cNvSpPr/>
          <p:nvPr/>
        </p:nvSpPr>
        <p:spPr>
          <a:xfrm>
            <a:off x="7416180" y="3043238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cubicBezTo>
                  <a:pt x="147820" y="0"/>
                  <a:pt x="190500" y="42680"/>
                  <a:pt x="190500" y="95250"/>
                </a:cubicBezTo>
                <a:cubicBezTo>
                  <a:pt x="190500" y="147820"/>
                  <a:pt x="147820" y="190500"/>
                  <a:pt x="95250" y="190500"/>
                </a:cubicBezTo>
                <a:cubicBezTo>
                  <a:pt x="42680" y="190500"/>
                  <a:pt x="0" y="147820"/>
                  <a:pt x="0" y="95250"/>
                </a:cubicBezTo>
                <a:cubicBezTo>
                  <a:pt x="0" y="42680"/>
                  <a:pt x="42680" y="0"/>
                  <a:pt x="95250" y="0"/>
                </a:cubicBezTo>
                <a:close/>
                <a:moveTo>
                  <a:pt x="86320" y="44648"/>
                </a:moveTo>
                <a:lnTo>
                  <a:pt x="86320" y="95250"/>
                </a:lnTo>
                <a:cubicBezTo>
                  <a:pt x="86320" y="98227"/>
                  <a:pt x="87809" y="101017"/>
                  <a:pt x="90301" y="102691"/>
                </a:cubicBezTo>
                <a:lnTo>
                  <a:pt x="126020" y="126504"/>
                </a:lnTo>
                <a:cubicBezTo>
                  <a:pt x="130113" y="129257"/>
                  <a:pt x="135657" y="128141"/>
                  <a:pt x="138410" y="124011"/>
                </a:cubicBezTo>
                <a:cubicBezTo>
                  <a:pt x="141163" y="119881"/>
                  <a:pt x="140047" y="114374"/>
                  <a:pt x="135917" y="111621"/>
                </a:cubicBezTo>
                <a:lnTo>
                  <a:pt x="104180" y="90488"/>
                </a:lnTo>
                <a:lnTo>
                  <a:pt x="104180" y="44648"/>
                </a:lnTo>
                <a:cubicBezTo>
                  <a:pt x="104180" y="39700"/>
                  <a:pt x="100199" y="35719"/>
                  <a:pt x="95250" y="35719"/>
                </a:cubicBezTo>
                <a:cubicBezTo>
                  <a:pt x="90301" y="35719"/>
                  <a:pt x="86320" y="39700"/>
                  <a:pt x="86320" y="44648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26" name="Text 24"/>
          <p:cNvSpPr/>
          <p:nvPr/>
        </p:nvSpPr>
        <p:spPr>
          <a:xfrm>
            <a:off x="7892430" y="2909888"/>
            <a:ext cx="1666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Экономия 5+ часов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7892430" y="3176588"/>
            <a:ext cx="16478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9FAFB">
                    <a:alpha val="6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 неделю на каждого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7282830" y="379571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22D3EE">
              <a:alpha val="30196"/>
            </a:srgbClr>
          </a:solidFill>
          <a:ln/>
        </p:spPr>
      </p:sp>
      <p:sp>
        <p:nvSpPr>
          <p:cNvPr id="29" name="Shape 27"/>
          <p:cNvSpPr/>
          <p:nvPr/>
        </p:nvSpPr>
        <p:spPr>
          <a:xfrm>
            <a:off x="7404274" y="3929063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07156" y="11906"/>
                </a:moveTo>
                <a:cubicBezTo>
                  <a:pt x="77093" y="11906"/>
                  <a:pt x="53020" y="25598"/>
                  <a:pt x="35496" y="41895"/>
                </a:cubicBezTo>
                <a:cubicBezTo>
                  <a:pt x="18083" y="58080"/>
                  <a:pt x="6437" y="77391"/>
                  <a:pt x="893" y="90674"/>
                </a:cubicBezTo>
                <a:cubicBezTo>
                  <a:pt x="-335" y="93613"/>
                  <a:pt x="-335" y="96887"/>
                  <a:pt x="893" y="99826"/>
                </a:cubicBezTo>
                <a:cubicBezTo>
                  <a:pt x="6437" y="113109"/>
                  <a:pt x="18083" y="132457"/>
                  <a:pt x="35496" y="148605"/>
                </a:cubicBezTo>
                <a:cubicBezTo>
                  <a:pt x="53020" y="164864"/>
                  <a:pt x="77093" y="178594"/>
                  <a:pt x="107156" y="178594"/>
                </a:cubicBezTo>
                <a:cubicBezTo>
                  <a:pt x="137220" y="178594"/>
                  <a:pt x="161292" y="164902"/>
                  <a:pt x="178817" y="148605"/>
                </a:cubicBezTo>
                <a:cubicBezTo>
                  <a:pt x="196230" y="132420"/>
                  <a:pt x="207876" y="113109"/>
                  <a:pt x="213420" y="99826"/>
                </a:cubicBezTo>
                <a:cubicBezTo>
                  <a:pt x="214647" y="96887"/>
                  <a:pt x="214647" y="93613"/>
                  <a:pt x="213420" y="90674"/>
                </a:cubicBezTo>
                <a:cubicBezTo>
                  <a:pt x="207876" y="77391"/>
                  <a:pt x="196230" y="58043"/>
                  <a:pt x="178817" y="41895"/>
                </a:cubicBezTo>
                <a:cubicBezTo>
                  <a:pt x="161292" y="25636"/>
                  <a:pt x="137220" y="11906"/>
                  <a:pt x="107156" y="11906"/>
                </a:cubicBezTo>
                <a:close/>
                <a:moveTo>
                  <a:pt x="53578" y="95250"/>
                </a:moveTo>
                <a:cubicBezTo>
                  <a:pt x="53578" y="65679"/>
                  <a:pt x="77586" y="41672"/>
                  <a:pt x="107156" y="41672"/>
                </a:cubicBezTo>
                <a:cubicBezTo>
                  <a:pt x="136727" y="41672"/>
                  <a:pt x="160734" y="65679"/>
                  <a:pt x="160734" y="95250"/>
                </a:cubicBezTo>
                <a:cubicBezTo>
                  <a:pt x="160734" y="124821"/>
                  <a:pt x="136727" y="148828"/>
                  <a:pt x="107156" y="148828"/>
                </a:cubicBezTo>
                <a:cubicBezTo>
                  <a:pt x="77586" y="148828"/>
                  <a:pt x="53578" y="124821"/>
                  <a:pt x="53578" y="95250"/>
                </a:cubicBezTo>
                <a:close/>
                <a:moveTo>
                  <a:pt x="107156" y="71438"/>
                </a:moveTo>
                <a:cubicBezTo>
                  <a:pt x="107156" y="84572"/>
                  <a:pt x="96478" y="95250"/>
                  <a:pt x="83344" y="95250"/>
                </a:cubicBezTo>
                <a:cubicBezTo>
                  <a:pt x="79065" y="95250"/>
                  <a:pt x="75047" y="94134"/>
                  <a:pt x="71549" y="92125"/>
                </a:cubicBezTo>
                <a:cubicBezTo>
                  <a:pt x="71177" y="96180"/>
                  <a:pt x="71512" y="100347"/>
                  <a:pt x="72628" y="104477"/>
                </a:cubicBezTo>
                <a:cubicBezTo>
                  <a:pt x="77725" y="123527"/>
                  <a:pt x="97334" y="134838"/>
                  <a:pt x="116384" y="129741"/>
                </a:cubicBezTo>
                <a:cubicBezTo>
                  <a:pt x="135434" y="124644"/>
                  <a:pt x="146745" y="105035"/>
                  <a:pt x="141647" y="85985"/>
                </a:cubicBezTo>
                <a:cubicBezTo>
                  <a:pt x="137108" y="68982"/>
                  <a:pt x="120997" y="58155"/>
                  <a:pt x="104031" y="59643"/>
                </a:cubicBezTo>
                <a:cubicBezTo>
                  <a:pt x="106003" y="63103"/>
                  <a:pt x="107156" y="67121"/>
                  <a:pt x="107156" y="71438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30" name="Text 28"/>
          <p:cNvSpPr/>
          <p:nvPr/>
        </p:nvSpPr>
        <p:spPr>
          <a:xfrm>
            <a:off x="7892430" y="3795713"/>
            <a:ext cx="17049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100% Прозрачность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7892430" y="4062412"/>
            <a:ext cx="16859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9FAFB">
                    <a:alpha val="6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все процессы видны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7282830" y="4681538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22D3EE">
              <a:alpha val="30196"/>
            </a:srgbClr>
          </a:solidFill>
          <a:ln/>
        </p:spPr>
      </p:sp>
      <p:sp>
        <p:nvSpPr>
          <p:cNvPr id="33" name="Shape 31"/>
          <p:cNvSpPr/>
          <p:nvPr/>
        </p:nvSpPr>
        <p:spPr>
          <a:xfrm>
            <a:off x="7416180" y="4814888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47625" y="119063"/>
                </a:moveTo>
                <a:lnTo>
                  <a:pt x="9116" y="119063"/>
                </a:lnTo>
                <a:cubicBezTo>
                  <a:pt x="-149" y="119063"/>
                  <a:pt x="-5842" y="108979"/>
                  <a:pt x="-1079" y="101017"/>
                </a:cubicBezTo>
                <a:lnTo>
                  <a:pt x="18604" y="68200"/>
                </a:lnTo>
                <a:cubicBezTo>
                  <a:pt x="21841" y="62805"/>
                  <a:pt x="27645" y="59531"/>
                  <a:pt x="33933" y="59531"/>
                </a:cubicBezTo>
                <a:lnTo>
                  <a:pt x="69279" y="59531"/>
                </a:lnTo>
                <a:cubicBezTo>
                  <a:pt x="97594" y="11571"/>
                  <a:pt x="139824" y="9153"/>
                  <a:pt x="168064" y="13283"/>
                </a:cubicBezTo>
                <a:cubicBezTo>
                  <a:pt x="172827" y="13990"/>
                  <a:pt x="176547" y="17711"/>
                  <a:pt x="177217" y="22436"/>
                </a:cubicBezTo>
                <a:cubicBezTo>
                  <a:pt x="181347" y="50676"/>
                  <a:pt x="178929" y="92906"/>
                  <a:pt x="130969" y="121221"/>
                </a:cubicBezTo>
                <a:lnTo>
                  <a:pt x="130969" y="156567"/>
                </a:lnTo>
                <a:cubicBezTo>
                  <a:pt x="130969" y="162855"/>
                  <a:pt x="127695" y="168659"/>
                  <a:pt x="122300" y="171896"/>
                </a:cubicBezTo>
                <a:lnTo>
                  <a:pt x="89483" y="191579"/>
                </a:lnTo>
                <a:cubicBezTo>
                  <a:pt x="81558" y="196342"/>
                  <a:pt x="71438" y="190612"/>
                  <a:pt x="71438" y="181384"/>
                </a:cubicBezTo>
                <a:lnTo>
                  <a:pt x="71438" y="142875"/>
                </a:lnTo>
                <a:cubicBezTo>
                  <a:pt x="71438" y="129741"/>
                  <a:pt x="60759" y="119063"/>
                  <a:pt x="47625" y="119063"/>
                </a:cubicBezTo>
                <a:lnTo>
                  <a:pt x="47588" y="119063"/>
                </a:lnTo>
                <a:close/>
                <a:moveTo>
                  <a:pt x="148828" y="59531"/>
                </a:moveTo>
                <a:cubicBezTo>
                  <a:pt x="148828" y="49674"/>
                  <a:pt x="140826" y="41672"/>
                  <a:pt x="130969" y="41672"/>
                </a:cubicBezTo>
                <a:cubicBezTo>
                  <a:pt x="121112" y="41672"/>
                  <a:pt x="113109" y="49674"/>
                  <a:pt x="113109" y="59531"/>
                </a:cubicBezTo>
                <a:cubicBezTo>
                  <a:pt x="113109" y="69388"/>
                  <a:pt x="121112" y="77391"/>
                  <a:pt x="130969" y="77391"/>
                </a:cubicBezTo>
                <a:cubicBezTo>
                  <a:pt x="140826" y="77391"/>
                  <a:pt x="148828" y="69388"/>
                  <a:pt x="148828" y="59531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34" name="Text 32"/>
          <p:cNvSpPr/>
          <p:nvPr/>
        </p:nvSpPr>
        <p:spPr>
          <a:xfrm>
            <a:off x="7892430" y="4681538"/>
            <a:ext cx="1495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 40% Быстрее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7892430" y="4948238"/>
            <a:ext cx="1476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9FAFB">
                    <a:alpha val="6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выполнение проектов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7282830" y="556736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22D3EE">
              <a:alpha val="30196"/>
            </a:srgbClr>
          </a:solidFill>
          <a:ln/>
        </p:spPr>
      </p:sp>
      <p:sp>
        <p:nvSpPr>
          <p:cNvPr id="37" name="Shape 35"/>
          <p:cNvSpPr/>
          <p:nvPr/>
        </p:nvSpPr>
        <p:spPr>
          <a:xfrm>
            <a:off x="7416180" y="570071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190500"/>
                </a:moveTo>
                <a:cubicBezTo>
                  <a:pt x="147820" y="190500"/>
                  <a:pt x="190500" y="147820"/>
                  <a:pt x="190500" y="95250"/>
                </a:cubicBezTo>
                <a:cubicBezTo>
                  <a:pt x="190500" y="42680"/>
                  <a:pt x="147820" y="0"/>
                  <a:pt x="95250" y="0"/>
                </a:cubicBezTo>
                <a:cubicBezTo>
                  <a:pt x="42680" y="0"/>
                  <a:pt x="0" y="42680"/>
                  <a:pt x="0" y="95250"/>
                </a:cubicBezTo>
                <a:cubicBezTo>
                  <a:pt x="0" y="147820"/>
                  <a:pt x="42680" y="190500"/>
                  <a:pt x="95250" y="190500"/>
                </a:cubicBezTo>
                <a:close/>
                <a:moveTo>
                  <a:pt x="61540" y="119769"/>
                </a:moveTo>
                <a:cubicBezTo>
                  <a:pt x="69131" y="130187"/>
                  <a:pt x="81409" y="136922"/>
                  <a:pt x="95250" y="136922"/>
                </a:cubicBezTo>
                <a:cubicBezTo>
                  <a:pt x="109091" y="136922"/>
                  <a:pt x="121369" y="130187"/>
                  <a:pt x="128960" y="119769"/>
                </a:cubicBezTo>
                <a:cubicBezTo>
                  <a:pt x="131862" y="115788"/>
                  <a:pt x="137443" y="114895"/>
                  <a:pt x="141424" y="117797"/>
                </a:cubicBezTo>
                <a:cubicBezTo>
                  <a:pt x="145405" y="120700"/>
                  <a:pt x="146298" y="126281"/>
                  <a:pt x="143396" y="130262"/>
                </a:cubicBezTo>
                <a:cubicBezTo>
                  <a:pt x="132569" y="145107"/>
                  <a:pt x="115044" y="154781"/>
                  <a:pt x="95250" y="154781"/>
                </a:cubicBezTo>
                <a:cubicBezTo>
                  <a:pt x="75456" y="154781"/>
                  <a:pt x="57931" y="145107"/>
                  <a:pt x="47104" y="130262"/>
                </a:cubicBezTo>
                <a:cubicBezTo>
                  <a:pt x="44202" y="126281"/>
                  <a:pt x="45095" y="120700"/>
                  <a:pt x="49076" y="117797"/>
                </a:cubicBezTo>
                <a:cubicBezTo>
                  <a:pt x="53057" y="114895"/>
                  <a:pt x="58638" y="115788"/>
                  <a:pt x="61540" y="119769"/>
                </a:cubicBezTo>
                <a:close/>
                <a:moveTo>
                  <a:pt x="53578" y="77391"/>
                </a:moveTo>
                <a:cubicBezTo>
                  <a:pt x="53578" y="70819"/>
                  <a:pt x="58913" y="65484"/>
                  <a:pt x="65484" y="65484"/>
                </a:cubicBezTo>
                <a:cubicBezTo>
                  <a:pt x="72056" y="65484"/>
                  <a:pt x="77391" y="70819"/>
                  <a:pt x="77391" y="77391"/>
                </a:cubicBezTo>
                <a:cubicBezTo>
                  <a:pt x="77391" y="83962"/>
                  <a:pt x="72056" y="89297"/>
                  <a:pt x="65484" y="89297"/>
                </a:cubicBezTo>
                <a:cubicBezTo>
                  <a:pt x="58913" y="89297"/>
                  <a:pt x="53578" y="83962"/>
                  <a:pt x="53578" y="77391"/>
                </a:cubicBezTo>
                <a:close/>
                <a:moveTo>
                  <a:pt x="125016" y="65484"/>
                </a:moveTo>
                <a:cubicBezTo>
                  <a:pt x="131587" y="65484"/>
                  <a:pt x="136922" y="70819"/>
                  <a:pt x="136922" y="77391"/>
                </a:cubicBezTo>
                <a:cubicBezTo>
                  <a:pt x="136922" y="83962"/>
                  <a:pt x="131587" y="89297"/>
                  <a:pt x="125016" y="89297"/>
                </a:cubicBezTo>
                <a:cubicBezTo>
                  <a:pt x="118444" y="89297"/>
                  <a:pt x="113109" y="83962"/>
                  <a:pt x="113109" y="77391"/>
                </a:cubicBezTo>
                <a:cubicBezTo>
                  <a:pt x="113109" y="70819"/>
                  <a:pt x="118444" y="65484"/>
                  <a:pt x="125016" y="65484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38" name="Text 36"/>
          <p:cNvSpPr/>
          <p:nvPr/>
        </p:nvSpPr>
        <p:spPr>
          <a:xfrm>
            <a:off x="7892430" y="5567363"/>
            <a:ext cx="2428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Довольная Команда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7892430" y="5834063"/>
            <a:ext cx="24098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9FAFB">
                    <a:alpha val="6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меньше стресса, больше результата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6303" y="366303"/>
            <a:ext cx="1772724" cy="334647"/>
          </a:xfrm>
          <a:custGeom>
            <a:avLst/>
            <a:gdLst/>
            <a:ahLst/>
            <a:cxnLst/>
            <a:rect l="l" t="t" r="r" b="b"/>
            <a:pathLst>
              <a:path w="1772724" h="334647">
                <a:moveTo>
                  <a:pt x="167323" y="0"/>
                </a:moveTo>
                <a:lnTo>
                  <a:pt x="1605401" y="0"/>
                </a:lnTo>
                <a:cubicBezTo>
                  <a:pt x="1697811" y="0"/>
                  <a:pt x="1772724" y="74913"/>
                  <a:pt x="1772724" y="167323"/>
                </a:cubicBezTo>
                <a:lnTo>
                  <a:pt x="1772724" y="167323"/>
                </a:lnTo>
                <a:cubicBezTo>
                  <a:pt x="1772724" y="259734"/>
                  <a:pt x="1697811" y="334647"/>
                  <a:pt x="1605401" y="334647"/>
                </a:cubicBezTo>
                <a:lnTo>
                  <a:pt x="167323" y="334647"/>
                </a:lnTo>
                <a:cubicBezTo>
                  <a:pt x="74975" y="334647"/>
                  <a:pt x="0" y="259672"/>
                  <a:pt x="0" y="167323"/>
                </a:cubicBezTo>
                <a:lnTo>
                  <a:pt x="0" y="167323"/>
                </a:lnTo>
                <a:cubicBezTo>
                  <a:pt x="0" y="74975"/>
                  <a:pt x="74975" y="0"/>
                  <a:pt x="167323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 w="12700">
            <a:solidFill>
              <a:srgbClr val="6366F1">
                <a:alpha val="4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41540" y="470315"/>
            <a:ext cx="110795" cy="126623"/>
          </a:xfrm>
          <a:custGeom>
            <a:avLst/>
            <a:gdLst/>
            <a:ahLst/>
            <a:cxnLst/>
            <a:rect l="l" t="t" r="r" b="b"/>
            <a:pathLst>
              <a:path w="110795" h="126623">
                <a:moveTo>
                  <a:pt x="15828" y="7914"/>
                </a:moveTo>
                <a:cubicBezTo>
                  <a:pt x="7098" y="7914"/>
                  <a:pt x="0" y="15012"/>
                  <a:pt x="0" y="23742"/>
                </a:cubicBezTo>
                <a:lnTo>
                  <a:pt x="0" y="102881"/>
                </a:lnTo>
                <a:cubicBezTo>
                  <a:pt x="0" y="111611"/>
                  <a:pt x="7098" y="118709"/>
                  <a:pt x="15828" y="118709"/>
                </a:cubicBezTo>
                <a:lnTo>
                  <a:pt x="94967" y="118709"/>
                </a:lnTo>
                <a:cubicBezTo>
                  <a:pt x="103697" y="118709"/>
                  <a:pt x="110795" y="111611"/>
                  <a:pt x="110795" y="102881"/>
                </a:cubicBezTo>
                <a:lnTo>
                  <a:pt x="110795" y="23742"/>
                </a:lnTo>
                <a:cubicBezTo>
                  <a:pt x="110795" y="15012"/>
                  <a:pt x="103697" y="7914"/>
                  <a:pt x="94967" y="7914"/>
                </a:cubicBezTo>
                <a:lnTo>
                  <a:pt x="15828" y="7914"/>
                </a:lnTo>
                <a:close/>
                <a:moveTo>
                  <a:pt x="76271" y="52603"/>
                </a:moveTo>
                <a:lnTo>
                  <a:pt x="56486" y="84259"/>
                </a:lnTo>
                <a:cubicBezTo>
                  <a:pt x="55447" y="85916"/>
                  <a:pt x="53666" y="86954"/>
                  <a:pt x="51713" y="87053"/>
                </a:cubicBezTo>
                <a:cubicBezTo>
                  <a:pt x="49759" y="87152"/>
                  <a:pt x="47879" y="86262"/>
                  <a:pt x="46717" y="84679"/>
                </a:cubicBezTo>
                <a:lnTo>
                  <a:pt x="34846" y="68851"/>
                </a:lnTo>
                <a:cubicBezTo>
                  <a:pt x="32868" y="66230"/>
                  <a:pt x="33412" y="62520"/>
                  <a:pt x="36033" y="60542"/>
                </a:cubicBezTo>
                <a:cubicBezTo>
                  <a:pt x="38655" y="58563"/>
                  <a:pt x="42364" y="59107"/>
                  <a:pt x="44343" y="61729"/>
                </a:cubicBezTo>
                <a:lnTo>
                  <a:pt x="51020" y="70632"/>
                </a:lnTo>
                <a:lnTo>
                  <a:pt x="66205" y="46321"/>
                </a:lnTo>
                <a:cubicBezTo>
                  <a:pt x="67936" y="43551"/>
                  <a:pt x="71596" y="42686"/>
                  <a:pt x="74391" y="44442"/>
                </a:cubicBezTo>
                <a:cubicBezTo>
                  <a:pt x="77186" y="46198"/>
                  <a:pt x="78027" y="49833"/>
                  <a:pt x="76271" y="52628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4" name="Text 2"/>
          <p:cNvSpPr/>
          <p:nvPr/>
        </p:nvSpPr>
        <p:spPr>
          <a:xfrm>
            <a:off x="746172" y="443181"/>
            <a:ext cx="1311454" cy="180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7" b="1" kern="0" spc="25" dirty="0">
                <a:solidFill>
                  <a:srgbClr val="6366F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ВОЗМОЖНОСТЬ 01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61780" y="850184"/>
            <a:ext cx="11685507" cy="4341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418" b="1" dirty="0">
                <a:solidFill>
                  <a:srgbClr val="F9FAF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Задачи — Структурируйте Работу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61780" y="1392855"/>
            <a:ext cx="11558884" cy="2532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24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Разбивайте сложные проекты на конкретные, выполнимые задачи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66303" y="1831513"/>
            <a:ext cx="4757412" cy="5019703"/>
          </a:xfrm>
          <a:custGeom>
            <a:avLst/>
            <a:gdLst/>
            <a:ahLst/>
            <a:cxnLst/>
            <a:rect l="l" t="t" r="r" b="b"/>
            <a:pathLst>
              <a:path w="4757412" h="5019703">
                <a:moveTo>
                  <a:pt x="144720" y="0"/>
                </a:moveTo>
                <a:lnTo>
                  <a:pt x="4612692" y="0"/>
                </a:lnTo>
                <a:cubicBezTo>
                  <a:pt x="4692619" y="0"/>
                  <a:pt x="4757412" y="64794"/>
                  <a:pt x="4757412" y="144720"/>
                </a:cubicBezTo>
                <a:lnTo>
                  <a:pt x="4757412" y="4874983"/>
                </a:lnTo>
                <a:cubicBezTo>
                  <a:pt x="4757412" y="4954910"/>
                  <a:pt x="4692619" y="5019703"/>
                  <a:pt x="4612692" y="5019703"/>
                </a:cubicBezTo>
                <a:lnTo>
                  <a:pt x="144720" y="5019703"/>
                </a:lnTo>
                <a:cubicBezTo>
                  <a:pt x="64794" y="5019703"/>
                  <a:pt x="0" y="4954910"/>
                  <a:pt x="0" y="4874983"/>
                </a:cubicBezTo>
                <a:lnTo>
                  <a:pt x="0" y="144720"/>
                </a:lnTo>
                <a:cubicBezTo>
                  <a:pt x="0" y="64794"/>
                  <a:pt x="64794" y="0"/>
                  <a:pt x="144720" y="0"/>
                </a:cubicBezTo>
                <a:close/>
              </a:path>
            </a:pathLst>
          </a:custGeom>
          <a:gradFill flip="none" rotWithShape="1">
            <a:gsLst>
              <a:gs pos="0">
                <a:srgbClr val="6366F1">
                  <a:alpha val="15000"/>
                </a:srgbClr>
              </a:gs>
              <a:gs pos="100000">
                <a:srgbClr val="6366F1">
                  <a:alpha val="5000"/>
                </a:srgbClr>
              </a:gs>
            </a:gsLst>
            <a:lin ang="2700000" scaled="1"/>
          </a:gradFill>
          <a:ln w="12700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87893" y="2053104"/>
            <a:ext cx="4422766" cy="2894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09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Возможности Задач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92415" y="2527941"/>
            <a:ext cx="2080237" cy="1383810"/>
          </a:xfrm>
          <a:custGeom>
            <a:avLst/>
            <a:gdLst/>
            <a:ahLst/>
            <a:cxnLst/>
            <a:rect l="l" t="t" r="r" b="b"/>
            <a:pathLst>
              <a:path w="2080237" h="1383810">
                <a:moveTo>
                  <a:pt x="108532" y="0"/>
                </a:moveTo>
                <a:lnTo>
                  <a:pt x="1971705" y="0"/>
                </a:lnTo>
                <a:cubicBezTo>
                  <a:pt x="2031646" y="0"/>
                  <a:pt x="2080237" y="48592"/>
                  <a:pt x="2080237" y="108532"/>
                </a:cubicBezTo>
                <a:lnTo>
                  <a:pt x="2080237" y="1275278"/>
                </a:lnTo>
                <a:cubicBezTo>
                  <a:pt x="2080237" y="1335178"/>
                  <a:pt x="2031606" y="1383810"/>
                  <a:pt x="1971705" y="1383810"/>
                </a:cubicBezTo>
                <a:lnTo>
                  <a:pt x="108532" y="1383810"/>
                </a:lnTo>
                <a:cubicBezTo>
                  <a:pt x="48592" y="1383810"/>
                  <a:pt x="0" y="1335219"/>
                  <a:pt x="0" y="1275278"/>
                </a:cubicBezTo>
                <a:lnTo>
                  <a:pt x="0" y="108532"/>
                </a:lnTo>
                <a:cubicBezTo>
                  <a:pt x="0" y="48632"/>
                  <a:pt x="48632" y="0"/>
                  <a:pt x="108532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2700">
            <a:solidFill>
              <a:srgbClr val="6366F1">
                <a:alpha val="2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741650" y="2677175"/>
            <a:ext cx="361780" cy="361780"/>
          </a:xfrm>
          <a:custGeom>
            <a:avLst/>
            <a:gdLst/>
            <a:ahLst/>
            <a:cxnLst/>
            <a:rect l="l" t="t" r="r" b="b"/>
            <a:pathLst>
              <a:path w="361780" h="361780">
                <a:moveTo>
                  <a:pt x="72356" y="0"/>
                </a:moveTo>
                <a:lnTo>
                  <a:pt x="289424" y="0"/>
                </a:lnTo>
                <a:cubicBezTo>
                  <a:pt x="329385" y="0"/>
                  <a:pt x="361780" y="32395"/>
                  <a:pt x="361780" y="72356"/>
                </a:cubicBezTo>
                <a:lnTo>
                  <a:pt x="361780" y="289424"/>
                </a:lnTo>
                <a:cubicBezTo>
                  <a:pt x="361780" y="329385"/>
                  <a:pt x="329385" y="361780"/>
                  <a:pt x="289424" y="361780"/>
                </a:cubicBezTo>
                <a:lnTo>
                  <a:pt x="72356" y="361780"/>
                </a:lnTo>
                <a:cubicBezTo>
                  <a:pt x="32395" y="361780"/>
                  <a:pt x="0" y="329385"/>
                  <a:pt x="0" y="289424"/>
                </a:cubicBezTo>
                <a:lnTo>
                  <a:pt x="0" y="72356"/>
                </a:lnTo>
                <a:cubicBezTo>
                  <a:pt x="0" y="32422"/>
                  <a:pt x="32422" y="0"/>
                  <a:pt x="72356" y="0"/>
                </a:cubicBezTo>
                <a:close/>
              </a:path>
            </a:pathLst>
          </a:custGeom>
          <a:solidFill>
            <a:srgbClr val="6366F1">
              <a:alpha val="30196"/>
            </a:srgbClr>
          </a:solidFill>
          <a:ln/>
        </p:spPr>
      </p:sp>
      <p:sp>
        <p:nvSpPr>
          <p:cNvPr id="11" name="Shape 9"/>
          <p:cNvSpPr/>
          <p:nvPr/>
        </p:nvSpPr>
        <p:spPr>
          <a:xfrm>
            <a:off x="843401" y="2776665"/>
            <a:ext cx="162801" cy="162801"/>
          </a:xfrm>
          <a:custGeom>
            <a:avLst/>
            <a:gdLst/>
            <a:ahLst/>
            <a:cxnLst/>
            <a:rect l="l" t="t" r="r" b="b"/>
            <a:pathLst>
              <a:path w="162801" h="162801">
                <a:moveTo>
                  <a:pt x="149955" y="6900"/>
                </a:moveTo>
                <a:cubicBezTo>
                  <a:pt x="142992" y="-64"/>
                  <a:pt x="131735" y="-64"/>
                  <a:pt x="124772" y="6900"/>
                </a:cubicBezTo>
                <a:lnTo>
                  <a:pt x="117013" y="14658"/>
                </a:lnTo>
                <a:lnTo>
                  <a:pt x="148143" y="45788"/>
                </a:lnTo>
                <a:lnTo>
                  <a:pt x="155901" y="38029"/>
                </a:lnTo>
                <a:cubicBezTo>
                  <a:pt x="162865" y="31066"/>
                  <a:pt x="162865" y="19810"/>
                  <a:pt x="155901" y="12846"/>
                </a:cubicBezTo>
                <a:lnTo>
                  <a:pt x="149955" y="6900"/>
                </a:lnTo>
                <a:close/>
                <a:moveTo>
                  <a:pt x="54818" y="76854"/>
                </a:moveTo>
                <a:cubicBezTo>
                  <a:pt x="52879" y="78793"/>
                  <a:pt x="51384" y="81178"/>
                  <a:pt x="50526" y="83817"/>
                </a:cubicBezTo>
                <a:lnTo>
                  <a:pt x="41114" y="112053"/>
                </a:lnTo>
                <a:cubicBezTo>
                  <a:pt x="40192" y="114788"/>
                  <a:pt x="40923" y="117808"/>
                  <a:pt x="42958" y="119875"/>
                </a:cubicBezTo>
                <a:cubicBezTo>
                  <a:pt x="44993" y="121942"/>
                  <a:pt x="48014" y="122641"/>
                  <a:pt x="50780" y="121719"/>
                </a:cubicBezTo>
                <a:lnTo>
                  <a:pt x="79016" y="112307"/>
                </a:lnTo>
                <a:cubicBezTo>
                  <a:pt x="81623" y="111449"/>
                  <a:pt x="84008" y="109954"/>
                  <a:pt x="85979" y="108015"/>
                </a:cubicBezTo>
                <a:lnTo>
                  <a:pt x="137364" y="56567"/>
                </a:lnTo>
                <a:lnTo>
                  <a:pt x="106234" y="25438"/>
                </a:lnTo>
                <a:lnTo>
                  <a:pt x="54818" y="76854"/>
                </a:lnTo>
                <a:close/>
                <a:moveTo>
                  <a:pt x="30525" y="20350"/>
                </a:moveTo>
                <a:cubicBezTo>
                  <a:pt x="13673" y="20350"/>
                  <a:pt x="0" y="34023"/>
                  <a:pt x="0" y="50875"/>
                </a:cubicBezTo>
                <a:lnTo>
                  <a:pt x="0" y="132276"/>
                </a:lnTo>
                <a:cubicBezTo>
                  <a:pt x="0" y="149128"/>
                  <a:pt x="13673" y="162801"/>
                  <a:pt x="30525" y="162801"/>
                </a:cubicBezTo>
                <a:lnTo>
                  <a:pt x="111926" y="162801"/>
                </a:lnTo>
                <a:cubicBezTo>
                  <a:pt x="128778" y="162801"/>
                  <a:pt x="142451" y="149128"/>
                  <a:pt x="142451" y="132276"/>
                </a:cubicBezTo>
                <a:lnTo>
                  <a:pt x="142451" y="101751"/>
                </a:lnTo>
                <a:cubicBezTo>
                  <a:pt x="142451" y="96123"/>
                  <a:pt x="137904" y="91576"/>
                  <a:pt x="132276" y="91576"/>
                </a:cubicBezTo>
                <a:cubicBezTo>
                  <a:pt x="126648" y="91576"/>
                  <a:pt x="122101" y="96123"/>
                  <a:pt x="122101" y="101751"/>
                </a:cubicBezTo>
                <a:lnTo>
                  <a:pt x="122101" y="132276"/>
                </a:lnTo>
                <a:cubicBezTo>
                  <a:pt x="122101" y="137904"/>
                  <a:pt x="117554" y="142451"/>
                  <a:pt x="111926" y="142451"/>
                </a:cubicBezTo>
                <a:lnTo>
                  <a:pt x="30525" y="142451"/>
                </a:lnTo>
                <a:cubicBezTo>
                  <a:pt x="24897" y="142451"/>
                  <a:pt x="20350" y="137904"/>
                  <a:pt x="20350" y="132276"/>
                </a:cubicBezTo>
                <a:lnTo>
                  <a:pt x="20350" y="50875"/>
                </a:lnTo>
                <a:cubicBezTo>
                  <a:pt x="20350" y="45247"/>
                  <a:pt x="24897" y="40700"/>
                  <a:pt x="30525" y="40700"/>
                </a:cubicBezTo>
                <a:lnTo>
                  <a:pt x="61050" y="40700"/>
                </a:lnTo>
                <a:cubicBezTo>
                  <a:pt x="66679" y="40700"/>
                  <a:pt x="71226" y="36153"/>
                  <a:pt x="71226" y="30525"/>
                </a:cubicBezTo>
                <a:cubicBezTo>
                  <a:pt x="71226" y="24897"/>
                  <a:pt x="66679" y="20350"/>
                  <a:pt x="61050" y="20350"/>
                </a:cubicBezTo>
                <a:lnTo>
                  <a:pt x="30525" y="20350"/>
                </a:ln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12" name="Text 10"/>
          <p:cNvSpPr/>
          <p:nvPr/>
        </p:nvSpPr>
        <p:spPr>
          <a:xfrm>
            <a:off x="741650" y="3147490"/>
            <a:ext cx="1854125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Улучшенный Редактор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741650" y="3400736"/>
            <a:ext cx="1845080" cy="3617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7" dirty="0">
                <a:solidFill>
                  <a:srgbClr val="F9FAFB">
                    <a:alpha val="6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Форматирование, списки, вложения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2823795" y="2527941"/>
            <a:ext cx="2080237" cy="1383810"/>
          </a:xfrm>
          <a:custGeom>
            <a:avLst/>
            <a:gdLst/>
            <a:ahLst/>
            <a:cxnLst/>
            <a:rect l="l" t="t" r="r" b="b"/>
            <a:pathLst>
              <a:path w="2080237" h="1383810">
                <a:moveTo>
                  <a:pt x="108532" y="0"/>
                </a:moveTo>
                <a:lnTo>
                  <a:pt x="1971705" y="0"/>
                </a:lnTo>
                <a:cubicBezTo>
                  <a:pt x="2031646" y="0"/>
                  <a:pt x="2080237" y="48592"/>
                  <a:pt x="2080237" y="108532"/>
                </a:cubicBezTo>
                <a:lnTo>
                  <a:pt x="2080237" y="1275278"/>
                </a:lnTo>
                <a:cubicBezTo>
                  <a:pt x="2080237" y="1335178"/>
                  <a:pt x="2031606" y="1383810"/>
                  <a:pt x="1971705" y="1383810"/>
                </a:cubicBezTo>
                <a:lnTo>
                  <a:pt x="108532" y="1383810"/>
                </a:lnTo>
                <a:cubicBezTo>
                  <a:pt x="48592" y="1383810"/>
                  <a:pt x="0" y="1335219"/>
                  <a:pt x="0" y="1275278"/>
                </a:cubicBezTo>
                <a:lnTo>
                  <a:pt x="0" y="108532"/>
                </a:lnTo>
                <a:cubicBezTo>
                  <a:pt x="0" y="48632"/>
                  <a:pt x="48632" y="0"/>
                  <a:pt x="108532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2700">
            <a:solidFill>
              <a:srgbClr val="6366F1">
                <a:alpha val="2000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2973029" y="2677175"/>
            <a:ext cx="361780" cy="361780"/>
          </a:xfrm>
          <a:custGeom>
            <a:avLst/>
            <a:gdLst/>
            <a:ahLst/>
            <a:cxnLst/>
            <a:rect l="l" t="t" r="r" b="b"/>
            <a:pathLst>
              <a:path w="361780" h="361780">
                <a:moveTo>
                  <a:pt x="72356" y="0"/>
                </a:moveTo>
                <a:lnTo>
                  <a:pt x="289424" y="0"/>
                </a:lnTo>
                <a:cubicBezTo>
                  <a:pt x="329385" y="0"/>
                  <a:pt x="361780" y="32395"/>
                  <a:pt x="361780" y="72356"/>
                </a:cubicBezTo>
                <a:lnTo>
                  <a:pt x="361780" y="289424"/>
                </a:lnTo>
                <a:cubicBezTo>
                  <a:pt x="361780" y="329385"/>
                  <a:pt x="329385" y="361780"/>
                  <a:pt x="289424" y="361780"/>
                </a:cubicBezTo>
                <a:lnTo>
                  <a:pt x="72356" y="361780"/>
                </a:lnTo>
                <a:cubicBezTo>
                  <a:pt x="32395" y="361780"/>
                  <a:pt x="0" y="329385"/>
                  <a:pt x="0" y="289424"/>
                </a:cubicBezTo>
                <a:lnTo>
                  <a:pt x="0" y="72356"/>
                </a:lnTo>
                <a:cubicBezTo>
                  <a:pt x="0" y="32422"/>
                  <a:pt x="32422" y="0"/>
                  <a:pt x="72356" y="0"/>
                </a:cubicBezTo>
                <a:close/>
              </a:path>
            </a:pathLst>
          </a:custGeom>
          <a:solidFill>
            <a:srgbClr val="6366F1">
              <a:alpha val="30196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3074780" y="2776665"/>
            <a:ext cx="162801" cy="162801"/>
          </a:xfrm>
          <a:custGeom>
            <a:avLst/>
            <a:gdLst/>
            <a:ahLst/>
            <a:cxnLst/>
            <a:rect l="l" t="t" r="r" b="b"/>
            <a:pathLst>
              <a:path w="162801" h="162801">
                <a:moveTo>
                  <a:pt x="71416" y="4070"/>
                </a:moveTo>
                <a:cubicBezTo>
                  <a:pt x="89286" y="-13800"/>
                  <a:pt x="118285" y="-13800"/>
                  <a:pt x="136155" y="4070"/>
                </a:cubicBezTo>
                <a:cubicBezTo>
                  <a:pt x="154025" y="21940"/>
                  <a:pt x="154025" y="50939"/>
                  <a:pt x="136155" y="68809"/>
                </a:cubicBezTo>
                <a:lnTo>
                  <a:pt x="84008" y="120956"/>
                </a:lnTo>
                <a:cubicBezTo>
                  <a:pt x="73070" y="131894"/>
                  <a:pt x="55359" y="131894"/>
                  <a:pt x="44421" y="120956"/>
                </a:cubicBezTo>
                <a:cubicBezTo>
                  <a:pt x="33482" y="110018"/>
                  <a:pt x="33482" y="92307"/>
                  <a:pt x="44421" y="81369"/>
                </a:cubicBezTo>
                <a:lnTo>
                  <a:pt x="93007" y="32846"/>
                </a:lnTo>
                <a:cubicBezTo>
                  <a:pt x="96981" y="28872"/>
                  <a:pt x="103436" y="28872"/>
                  <a:pt x="107411" y="32846"/>
                </a:cubicBezTo>
                <a:cubicBezTo>
                  <a:pt x="111385" y="36821"/>
                  <a:pt x="111385" y="43276"/>
                  <a:pt x="107411" y="47251"/>
                </a:cubicBezTo>
                <a:lnTo>
                  <a:pt x="58825" y="95805"/>
                </a:lnTo>
                <a:cubicBezTo>
                  <a:pt x="55836" y="98794"/>
                  <a:pt x="55836" y="103627"/>
                  <a:pt x="58825" y="106584"/>
                </a:cubicBezTo>
                <a:cubicBezTo>
                  <a:pt x="61814" y="109541"/>
                  <a:pt x="66647" y="109573"/>
                  <a:pt x="69604" y="106584"/>
                </a:cubicBezTo>
                <a:lnTo>
                  <a:pt x="121751" y="54437"/>
                </a:lnTo>
                <a:cubicBezTo>
                  <a:pt x="131672" y="44516"/>
                  <a:pt x="131672" y="28395"/>
                  <a:pt x="121751" y="18474"/>
                </a:cubicBezTo>
                <a:cubicBezTo>
                  <a:pt x="111830" y="8553"/>
                  <a:pt x="95709" y="8553"/>
                  <a:pt x="85789" y="18474"/>
                </a:cubicBezTo>
                <a:lnTo>
                  <a:pt x="33641" y="70621"/>
                </a:lnTo>
                <a:cubicBezTo>
                  <a:pt x="16757" y="87506"/>
                  <a:pt x="16757" y="114883"/>
                  <a:pt x="33641" y="131767"/>
                </a:cubicBezTo>
                <a:cubicBezTo>
                  <a:pt x="50526" y="148651"/>
                  <a:pt x="77903" y="148651"/>
                  <a:pt x="94787" y="131767"/>
                </a:cubicBezTo>
                <a:lnTo>
                  <a:pt x="136187" y="90399"/>
                </a:lnTo>
                <a:cubicBezTo>
                  <a:pt x="140162" y="86425"/>
                  <a:pt x="146616" y="86425"/>
                  <a:pt x="150591" y="90399"/>
                </a:cubicBezTo>
                <a:cubicBezTo>
                  <a:pt x="154566" y="94374"/>
                  <a:pt x="154566" y="100829"/>
                  <a:pt x="150591" y="104803"/>
                </a:cubicBezTo>
                <a:lnTo>
                  <a:pt x="109191" y="146140"/>
                </a:lnTo>
                <a:cubicBezTo>
                  <a:pt x="84358" y="170973"/>
                  <a:pt x="44103" y="170973"/>
                  <a:pt x="19269" y="146140"/>
                </a:cubicBezTo>
                <a:cubicBezTo>
                  <a:pt x="-5564" y="121306"/>
                  <a:pt x="-5564" y="81051"/>
                  <a:pt x="19269" y="56217"/>
                </a:cubicBezTo>
                <a:lnTo>
                  <a:pt x="71416" y="4070"/>
                </a:ln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17" name="Text 15"/>
          <p:cNvSpPr/>
          <p:nvPr/>
        </p:nvSpPr>
        <p:spPr>
          <a:xfrm>
            <a:off x="2973029" y="3147490"/>
            <a:ext cx="1854125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Вложения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2973029" y="3400736"/>
            <a:ext cx="1845080" cy="3617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7" dirty="0">
                <a:solidFill>
                  <a:srgbClr val="F9FAFB">
                    <a:alpha val="6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Файлы, изображения, документы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92415" y="4065507"/>
            <a:ext cx="2080237" cy="1202920"/>
          </a:xfrm>
          <a:custGeom>
            <a:avLst/>
            <a:gdLst/>
            <a:ahLst/>
            <a:cxnLst/>
            <a:rect l="l" t="t" r="r" b="b"/>
            <a:pathLst>
              <a:path w="2080237" h="1202920">
                <a:moveTo>
                  <a:pt x="108539" y="0"/>
                </a:moveTo>
                <a:lnTo>
                  <a:pt x="1971698" y="0"/>
                </a:lnTo>
                <a:cubicBezTo>
                  <a:pt x="2031643" y="0"/>
                  <a:pt x="2080237" y="48595"/>
                  <a:pt x="2080237" y="108539"/>
                </a:cubicBezTo>
                <a:lnTo>
                  <a:pt x="2080237" y="1094380"/>
                </a:lnTo>
                <a:cubicBezTo>
                  <a:pt x="2080237" y="1154325"/>
                  <a:pt x="2031643" y="1202920"/>
                  <a:pt x="1971698" y="1202920"/>
                </a:cubicBezTo>
                <a:lnTo>
                  <a:pt x="108539" y="1202920"/>
                </a:lnTo>
                <a:cubicBezTo>
                  <a:pt x="48595" y="1202920"/>
                  <a:pt x="0" y="1154325"/>
                  <a:pt x="0" y="1094380"/>
                </a:cubicBezTo>
                <a:lnTo>
                  <a:pt x="0" y="108539"/>
                </a:lnTo>
                <a:cubicBezTo>
                  <a:pt x="0" y="48635"/>
                  <a:pt x="48635" y="0"/>
                  <a:pt x="108539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2700">
            <a:solidFill>
              <a:srgbClr val="6366F1">
                <a:alpha val="2000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741650" y="4214742"/>
            <a:ext cx="361780" cy="361780"/>
          </a:xfrm>
          <a:custGeom>
            <a:avLst/>
            <a:gdLst/>
            <a:ahLst/>
            <a:cxnLst/>
            <a:rect l="l" t="t" r="r" b="b"/>
            <a:pathLst>
              <a:path w="361780" h="361780">
                <a:moveTo>
                  <a:pt x="72356" y="0"/>
                </a:moveTo>
                <a:lnTo>
                  <a:pt x="289424" y="0"/>
                </a:lnTo>
                <a:cubicBezTo>
                  <a:pt x="329385" y="0"/>
                  <a:pt x="361780" y="32395"/>
                  <a:pt x="361780" y="72356"/>
                </a:cubicBezTo>
                <a:lnTo>
                  <a:pt x="361780" y="289424"/>
                </a:lnTo>
                <a:cubicBezTo>
                  <a:pt x="361780" y="329385"/>
                  <a:pt x="329385" y="361780"/>
                  <a:pt x="289424" y="361780"/>
                </a:cubicBezTo>
                <a:lnTo>
                  <a:pt x="72356" y="361780"/>
                </a:lnTo>
                <a:cubicBezTo>
                  <a:pt x="32395" y="361780"/>
                  <a:pt x="0" y="329385"/>
                  <a:pt x="0" y="289424"/>
                </a:cubicBezTo>
                <a:lnTo>
                  <a:pt x="0" y="72356"/>
                </a:lnTo>
                <a:cubicBezTo>
                  <a:pt x="0" y="32422"/>
                  <a:pt x="32422" y="0"/>
                  <a:pt x="72356" y="0"/>
                </a:cubicBezTo>
                <a:close/>
              </a:path>
            </a:pathLst>
          </a:custGeom>
          <a:solidFill>
            <a:srgbClr val="6366F1">
              <a:alpha val="30196"/>
            </a:srgbClr>
          </a:solidFill>
          <a:ln/>
        </p:spPr>
      </p:sp>
      <p:sp>
        <p:nvSpPr>
          <p:cNvPr id="21" name="Shape 19"/>
          <p:cNvSpPr/>
          <p:nvPr/>
        </p:nvSpPr>
        <p:spPr>
          <a:xfrm>
            <a:off x="843401" y="4314231"/>
            <a:ext cx="162801" cy="162801"/>
          </a:xfrm>
          <a:custGeom>
            <a:avLst/>
            <a:gdLst/>
            <a:ahLst/>
            <a:cxnLst/>
            <a:rect l="l" t="t" r="r" b="b"/>
            <a:pathLst>
              <a:path w="162801" h="162801">
                <a:moveTo>
                  <a:pt x="10175" y="20350"/>
                </a:moveTo>
                <a:cubicBezTo>
                  <a:pt x="4547" y="20350"/>
                  <a:pt x="0" y="24897"/>
                  <a:pt x="0" y="30525"/>
                </a:cubicBezTo>
                <a:cubicBezTo>
                  <a:pt x="0" y="36153"/>
                  <a:pt x="4547" y="40700"/>
                  <a:pt x="10175" y="40700"/>
                </a:cubicBezTo>
                <a:lnTo>
                  <a:pt x="37743" y="40700"/>
                </a:lnTo>
                <a:cubicBezTo>
                  <a:pt x="41654" y="49699"/>
                  <a:pt x="50621" y="55963"/>
                  <a:pt x="61050" y="55963"/>
                </a:cubicBezTo>
                <a:cubicBezTo>
                  <a:pt x="71480" y="55963"/>
                  <a:pt x="80447" y="49699"/>
                  <a:pt x="84358" y="40700"/>
                </a:cubicBezTo>
                <a:lnTo>
                  <a:pt x="152626" y="40700"/>
                </a:lnTo>
                <a:cubicBezTo>
                  <a:pt x="158254" y="40700"/>
                  <a:pt x="162801" y="36153"/>
                  <a:pt x="162801" y="30525"/>
                </a:cubicBezTo>
                <a:cubicBezTo>
                  <a:pt x="162801" y="24897"/>
                  <a:pt x="158254" y="20350"/>
                  <a:pt x="152626" y="20350"/>
                </a:cubicBezTo>
                <a:lnTo>
                  <a:pt x="84358" y="20350"/>
                </a:lnTo>
                <a:cubicBezTo>
                  <a:pt x="80447" y="11352"/>
                  <a:pt x="71480" y="5088"/>
                  <a:pt x="61050" y="5088"/>
                </a:cubicBezTo>
                <a:cubicBezTo>
                  <a:pt x="50621" y="5088"/>
                  <a:pt x="41654" y="11352"/>
                  <a:pt x="37743" y="20350"/>
                </a:cubicBezTo>
                <a:lnTo>
                  <a:pt x="10175" y="20350"/>
                </a:lnTo>
                <a:close/>
                <a:moveTo>
                  <a:pt x="10175" y="71226"/>
                </a:moveTo>
                <a:cubicBezTo>
                  <a:pt x="4547" y="71226"/>
                  <a:pt x="0" y="75773"/>
                  <a:pt x="0" y="81401"/>
                </a:cubicBezTo>
                <a:cubicBezTo>
                  <a:pt x="0" y="87029"/>
                  <a:pt x="4547" y="91576"/>
                  <a:pt x="10175" y="91576"/>
                </a:cubicBezTo>
                <a:lnTo>
                  <a:pt x="88619" y="91576"/>
                </a:lnTo>
                <a:cubicBezTo>
                  <a:pt x="92530" y="100574"/>
                  <a:pt x="101496" y="106838"/>
                  <a:pt x="111926" y="106838"/>
                </a:cubicBezTo>
                <a:cubicBezTo>
                  <a:pt x="122355" y="106838"/>
                  <a:pt x="131322" y="100574"/>
                  <a:pt x="135233" y="91576"/>
                </a:cubicBezTo>
                <a:lnTo>
                  <a:pt x="152626" y="91576"/>
                </a:lnTo>
                <a:cubicBezTo>
                  <a:pt x="158254" y="91576"/>
                  <a:pt x="162801" y="87029"/>
                  <a:pt x="162801" y="81401"/>
                </a:cubicBezTo>
                <a:cubicBezTo>
                  <a:pt x="162801" y="75773"/>
                  <a:pt x="158254" y="71226"/>
                  <a:pt x="152626" y="71226"/>
                </a:cubicBezTo>
                <a:lnTo>
                  <a:pt x="135233" y="71226"/>
                </a:lnTo>
                <a:cubicBezTo>
                  <a:pt x="131322" y="62227"/>
                  <a:pt x="122355" y="55963"/>
                  <a:pt x="111926" y="55963"/>
                </a:cubicBezTo>
                <a:cubicBezTo>
                  <a:pt x="101496" y="55963"/>
                  <a:pt x="92530" y="62227"/>
                  <a:pt x="88619" y="71226"/>
                </a:cubicBezTo>
                <a:lnTo>
                  <a:pt x="10175" y="71226"/>
                </a:lnTo>
                <a:close/>
                <a:moveTo>
                  <a:pt x="10175" y="122101"/>
                </a:moveTo>
                <a:cubicBezTo>
                  <a:pt x="4547" y="122101"/>
                  <a:pt x="0" y="126648"/>
                  <a:pt x="0" y="132276"/>
                </a:cubicBezTo>
                <a:cubicBezTo>
                  <a:pt x="0" y="137904"/>
                  <a:pt x="4547" y="142451"/>
                  <a:pt x="10175" y="142451"/>
                </a:cubicBezTo>
                <a:lnTo>
                  <a:pt x="27568" y="142451"/>
                </a:lnTo>
                <a:cubicBezTo>
                  <a:pt x="31479" y="151450"/>
                  <a:pt x="40446" y="157714"/>
                  <a:pt x="50875" y="157714"/>
                </a:cubicBezTo>
                <a:cubicBezTo>
                  <a:pt x="61305" y="157714"/>
                  <a:pt x="70272" y="151450"/>
                  <a:pt x="74183" y="142451"/>
                </a:cubicBezTo>
                <a:lnTo>
                  <a:pt x="152626" y="142451"/>
                </a:lnTo>
                <a:cubicBezTo>
                  <a:pt x="158254" y="142451"/>
                  <a:pt x="162801" y="137904"/>
                  <a:pt x="162801" y="132276"/>
                </a:cubicBezTo>
                <a:cubicBezTo>
                  <a:pt x="162801" y="126648"/>
                  <a:pt x="158254" y="122101"/>
                  <a:pt x="152626" y="122101"/>
                </a:cubicBezTo>
                <a:lnTo>
                  <a:pt x="74183" y="122101"/>
                </a:lnTo>
                <a:cubicBezTo>
                  <a:pt x="70272" y="113102"/>
                  <a:pt x="61305" y="106838"/>
                  <a:pt x="50875" y="106838"/>
                </a:cubicBezTo>
                <a:cubicBezTo>
                  <a:pt x="40446" y="106838"/>
                  <a:pt x="31479" y="113102"/>
                  <a:pt x="27568" y="122101"/>
                </a:cubicBezTo>
                <a:lnTo>
                  <a:pt x="10175" y="122101"/>
                </a:ln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22" name="Text 20"/>
          <p:cNvSpPr/>
          <p:nvPr/>
        </p:nvSpPr>
        <p:spPr>
          <a:xfrm>
            <a:off x="741650" y="4685056"/>
            <a:ext cx="1854125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Свойства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741650" y="4938303"/>
            <a:ext cx="1845080" cy="180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7" dirty="0">
                <a:solidFill>
                  <a:srgbClr val="F9FAFB">
                    <a:alpha val="6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Приоритет, сроки, теги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2823795" y="4065507"/>
            <a:ext cx="2080237" cy="1202920"/>
          </a:xfrm>
          <a:custGeom>
            <a:avLst/>
            <a:gdLst/>
            <a:ahLst/>
            <a:cxnLst/>
            <a:rect l="l" t="t" r="r" b="b"/>
            <a:pathLst>
              <a:path w="2080237" h="1202920">
                <a:moveTo>
                  <a:pt x="108539" y="0"/>
                </a:moveTo>
                <a:lnTo>
                  <a:pt x="1971698" y="0"/>
                </a:lnTo>
                <a:cubicBezTo>
                  <a:pt x="2031643" y="0"/>
                  <a:pt x="2080237" y="48595"/>
                  <a:pt x="2080237" y="108539"/>
                </a:cubicBezTo>
                <a:lnTo>
                  <a:pt x="2080237" y="1094380"/>
                </a:lnTo>
                <a:cubicBezTo>
                  <a:pt x="2080237" y="1154325"/>
                  <a:pt x="2031643" y="1202920"/>
                  <a:pt x="1971698" y="1202920"/>
                </a:cubicBezTo>
                <a:lnTo>
                  <a:pt x="108539" y="1202920"/>
                </a:lnTo>
                <a:cubicBezTo>
                  <a:pt x="48595" y="1202920"/>
                  <a:pt x="0" y="1154325"/>
                  <a:pt x="0" y="1094380"/>
                </a:cubicBezTo>
                <a:lnTo>
                  <a:pt x="0" y="108539"/>
                </a:lnTo>
                <a:cubicBezTo>
                  <a:pt x="0" y="48635"/>
                  <a:pt x="48635" y="0"/>
                  <a:pt x="108539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2700">
            <a:solidFill>
              <a:srgbClr val="6366F1">
                <a:alpha val="20000"/>
              </a:srgbClr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2973029" y="4214742"/>
            <a:ext cx="361780" cy="361780"/>
          </a:xfrm>
          <a:custGeom>
            <a:avLst/>
            <a:gdLst/>
            <a:ahLst/>
            <a:cxnLst/>
            <a:rect l="l" t="t" r="r" b="b"/>
            <a:pathLst>
              <a:path w="361780" h="361780">
                <a:moveTo>
                  <a:pt x="72356" y="0"/>
                </a:moveTo>
                <a:lnTo>
                  <a:pt x="289424" y="0"/>
                </a:lnTo>
                <a:cubicBezTo>
                  <a:pt x="329385" y="0"/>
                  <a:pt x="361780" y="32395"/>
                  <a:pt x="361780" y="72356"/>
                </a:cubicBezTo>
                <a:lnTo>
                  <a:pt x="361780" y="289424"/>
                </a:lnTo>
                <a:cubicBezTo>
                  <a:pt x="361780" y="329385"/>
                  <a:pt x="329385" y="361780"/>
                  <a:pt x="289424" y="361780"/>
                </a:cubicBezTo>
                <a:lnTo>
                  <a:pt x="72356" y="361780"/>
                </a:lnTo>
                <a:cubicBezTo>
                  <a:pt x="32395" y="361780"/>
                  <a:pt x="0" y="329385"/>
                  <a:pt x="0" y="289424"/>
                </a:cubicBezTo>
                <a:lnTo>
                  <a:pt x="0" y="72356"/>
                </a:lnTo>
                <a:cubicBezTo>
                  <a:pt x="0" y="32422"/>
                  <a:pt x="32422" y="0"/>
                  <a:pt x="72356" y="0"/>
                </a:cubicBezTo>
                <a:close/>
              </a:path>
            </a:pathLst>
          </a:custGeom>
          <a:solidFill>
            <a:srgbClr val="6366F1">
              <a:alpha val="30196"/>
            </a:srgbClr>
          </a:solidFill>
          <a:ln/>
        </p:spPr>
      </p:sp>
      <p:sp>
        <p:nvSpPr>
          <p:cNvPr id="26" name="Shape 24"/>
          <p:cNvSpPr/>
          <p:nvPr/>
        </p:nvSpPr>
        <p:spPr>
          <a:xfrm>
            <a:off x="3074780" y="4314231"/>
            <a:ext cx="162801" cy="162801"/>
          </a:xfrm>
          <a:custGeom>
            <a:avLst/>
            <a:gdLst/>
            <a:ahLst/>
            <a:cxnLst/>
            <a:rect l="l" t="t" r="r" b="b"/>
            <a:pathLst>
              <a:path w="162801" h="162801">
                <a:moveTo>
                  <a:pt x="61050" y="20350"/>
                </a:moveTo>
                <a:cubicBezTo>
                  <a:pt x="61050" y="14722"/>
                  <a:pt x="65597" y="10175"/>
                  <a:pt x="71226" y="10175"/>
                </a:cubicBezTo>
                <a:lnTo>
                  <a:pt x="91576" y="10175"/>
                </a:lnTo>
                <a:cubicBezTo>
                  <a:pt x="97204" y="10175"/>
                  <a:pt x="101751" y="14722"/>
                  <a:pt x="101751" y="20350"/>
                </a:cubicBezTo>
                <a:lnTo>
                  <a:pt x="101751" y="40700"/>
                </a:lnTo>
                <a:cubicBezTo>
                  <a:pt x="101751" y="46328"/>
                  <a:pt x="97204" y="50875"/>
                  <a:pt x="91576" y="50875"/>
                </a:cubicBezTo>
                <a:lnTo>
                  <a:pt x="89032" y="50875"/>
                </a:lnTo>
                <a:lnTo>
                  <a:pt x="89032" y="71226"/>
                </a:lnTo>
                <a:lnTo>
                  <a:pt x="127188" y="71226"/>
                </a:lnTo>
                <a:cubicBezTo>
                  <a:pt x="139844" y="71226"/>
                  <a:pt x="150082" y="81464"/>
                  <a:pt x="150082" y="94119"/>
                </a:cubicBezTo>
                <a:lnTo>
                  <a:pt x="150082" y="111926"/>
                </a:lnTo>
                <a:lnTo>
                  <a:pt x="152626" y="111926"/>
                </a:lnTo>
                <a:cubicBezTo>
                  <a:pt x="158254" y="111926"/>
                  <a:pt x="162801" y="116473"/>
                  <a:pt x="162801" y="122101"/>
                </a:cubicBezTo>
                <a:lnTo>
                  <a:pt x="162801" y="142451"/>
                </a:lnTo>
                <a:cubicBezTo>
                  <a:pt x="162801" y="148079"/>
                  <a:pt x="158254" y="152626"/>
                  <a:pt x="152626" y="152626"/>
                </a:cubicBezTo>
                <a:lnTo>
                  <a:pt x="132276" y="152626"/>
                </a:lnTo>
                <a:cubicBezTo>
                  <a:pt x="126648" y="152626"/>
                  <a:pt x="122101" y="148079"/>
                  <a:pt x="122101" y="142451"/>
                </a:cubicBezTo>
                <a:lnTo>
                  <a:pt x="122101" y="122101"/>
                </a:lnTo>
                <a:cubicBezTo>
                  <a:pt x="122101" y="116473"/>
                  <a:pt x="126648" y="111926"/>
                  <a:pt x="132276" y="111926"/>
                </a:cubicBezTo>
                <a:lnTo>
                  <a:pt x="134820" y="111926"/>
                </a:lnTo>
                <a:lnTo>
                  <a:pt x="134820" y="94119"/>
                </a:lnTo>
                <a:cubicBezTo>
                  <a:pt x="134820" y="89890"/>
                  <a:pt x="131417" y="86488"/>
                  <a:pt x="127188" y="86488"/>
                </a:cubicBezTo>
                <a:lnTo>
                  <a:pt x="89032" y="86488"/>
                </a:lnTo>
                <a:lnTo>
                  <a:pt x="89032" y="111926"/>
                </a:lnTo>
                <a:lnTo>
                  <a:pt x="91576" y="111926"/>
                </a:lnTo>
                <a:cubicBezTo>
                  <a:pt x="97204" y="111926"/>
                  <a:pt x="101751" y="116473"/>
                  <a:pt x="101751" y="122101"/>
                </a:cubicBezTo>
                <a:lnTo>
                  <a:pt x="101751" y="142451"/>
                </a:lnTo>
                <a:cubicBezTo>
                  <a:pt x="101751" y="148079"/>
                  <a:pt x="97204" y="152626"/>
                  <a:pt x="91576" y="152626"/>
                </a:cubicBezTo>
                <a:lnTo>
                  <a:pt x="71226" y="152626"/>
                </a:lnTo>
                <a:cubicBezTo>
                  <a:pt x="65597" y="152626"/>
                  <a:pt x="61050" y="148079"/>
                  <a:pt x="61050" y="142451"/>
                </a:cubicBezTo>
                <a:lnTo>
                  <a:pt x="61050" y="122101"/>
                </a:lnTo>
                <a:cubicBezTo>
                  <a:pt x="61050" y="116473"/>
                  <a:pt x="65597" y="111926"/>
                  <a:pt x="71226" y="111926"/>
                </a:cubicBezTo>
                <a:lnTo>
                  <a:pt x="73769" y="111926"/>
                </a:lnTo>
                <a:lnTo>
                  <a:pt x="73769" y="86488"/>
                </a:lnTo>
                <a:lnTo>
                  <a:pt x="35613" y="86488"/>
                </a:lnTo>
                <a:cubicBezTo>
                  <a:pt x="31384" y="86488"/>
                  <a:pt x="27981" y="89890"/>
                  <a:pt x="27981" y="94119"/>
                </a:cubicBezTo>
                <a:lnTo>
                  <a:pt x="27981" y="111926"/>
                </a:lnTo>
                <a:lnTo>
                  <a:pt x="30525" y="111926"/>
                </a:lnTo>
                <a:cubicBezTo>
                  <a:pt x="36153" y="111926"/>
                  <a:pt x="40700" y="116473"/>
                  <a:pt x="40700" y="122101"/>
                </a:cubicBezTo>
                <a:lnTo>
                  <a:pt x="40700" y="142451"/>
                </a:lnTo>
                <a:cubicBezTo>
                  <a:pt x="40700" y="148079"/>
                  <a:pt x="36153" y="152626"/>
                  <a:pt x="30525" y="152626"/>
                </a:cubicBezTo>
                <a:lnTo>
                  <a:pt x="10175" y="152626"/>
                </a:lnTo>
                <a:cubicBezTo>
                  <a:pt x="4547" y="152626"/>
                  <a:pt x="0" y="148079"/>
                  <a:pt x="0" y="142451"/>
                </a:cubicBezTo>
                <a:lnTo>
                  <a:pt x="0" y="122101"/>
                </a:lnTo>
                <a:cubicBezTo>
                  <a:pt x="0" y="116473"/>
                  <a:pt x="4547" y="111926"/>
                  <a:pt x="10175" y="111926"/>
                </a:cubicBezTo>
                <a:lnTo>
                  <a:pt x="12719" y="111926"/>
                </a:lnTo>
                <a:lnTo>
                  <a:pt x="12719" y="94119"/>
                </a:lnTo>
                <a:cubicBezTo>
                  <a:pt x="12719" y="81464"/>
                  <a:pt x="22958" y="71226"/>
                  <a:pt x="35613" y="71226"/>
                </a:cubicBezTo>
                <a:lnTo>
                  <a:pt x="73769" y="71226"/>
                </a:lnTo>
                <a:lnTo>
                  <a:pt x="73769" y="50875"/>
                </a:lnTo>
                <a:lnTo>
                  <a:pt x="71226" y="50875"/>
                </a:lnTo>
                <a:cubicBezTo>
                  <a:pt x="65597" y="50875"/>
                  <a:pt x="61050" y="46328"/>
                  <a:pt x="61050" y="40700"/>
                </a:cubicBezTo>
                <a:lnTo>
                  <a:pt x="61050" y="20350"/>
                </a:ln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27" name="Text 25"/>
          <p:cNvSpPr/>
          <p:nvPr/>
        </p:nvSpPr>
        <p:spPr>
          <a:xfrm>
            <a:off x="2973029" y="4685056"/>
            <a:ext cx="1854125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Подзадачи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2973029" y="4938303"/>
            <a:ext cx="1845080" cy="180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7" dirty="0">
                <a:solidFill>
                  <a:srgbClr val="F9FAFB">
                    <a:alpha val="6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Декомпозиция работы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592415" y="5422184"/>
            <a:ext cx="2080237" cy="1202920"/>
          </a:xfrm>
          <a:custGeom>
            <a:avLst/>
            <a:gdLst/>
            <a:ahLst/>
            <a:cxnLst/>
            <a:rect l="l" t="t" r="r" b="b"/>
            <a:pathLst>
              <a:path w="2080237" h="1202920">
                <a:moveTo>
                  <a:pt x="108539" y="0"/>
                </a:moveTo>
                <a:lnTo>
                  <a:pt x="1971698" y="0"/>
                </a:lnTo>
                <a:cubicBezTo>
                  <a:pt x="2031643" y="0"/>
                  <a:pt x="2080237" y="48595"/>
                  <a:pt x="2080237" y="108539"/>
                </a:cubicBezTo>
                <a:lnTo>
                  <a:pt x="2080237" y="1094380"/>
                </a:lnTo>
                <a:cubicBezTo>
                  <a:pt x="2080237" y="1154325"/>
                  <a:pt x="2031643" y="1202920"/>
                  <a:pt x="1971698" y="1202920"/>
                </a:cubicBezTo>
                <a:lnTo>
                  <a:pt x="108539" y="1202920"/>
                </a:lnTo>
                <a:cubicBezTo>
                  <a:pt x="48595" y="1202920"/>
                  <a:pt x="0" y="1154325"/>
                  <a:pt x="0" y="1094380"/>
                </a:cubicBezTo>
                <a:lnTo>
                  <a:pt x="0" y="108539"/>
                </a:lnTo>
                <a:cubicBezTo>
                  <a:pt x="0" y="48635"/>
                  <a:pt x="48635" y="0"/>
                  <a:pt x="108539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2700">
            <a:solidFill>
              <a:srgbClr val="6366F1">
                <a:alpha val="20000"/>
              </a:srgbClr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741650" y="5571418"/>
            <a:ext cx="361780" cy="361780"/>
          </a:xfrm>
          <a:custGeom>
            <a:avLst/>
            <a:gdLst/>
            <a:ahLst/>
            <a:cxnLst/>
            <a:rect l="l" t="t" r="r" b="b"/>
            <a:pathLst>
              <a:path w="361780" h="361780">
                <a:moveTo>
                  <a:pt x="72356" y="0"/>
                </a:moveTo>
                <a:lnTo>
                  <a:pt x="289424" y="0"/>
                </a:lnTo>
                <a:cubicBezTo>
                  <a:pt x="329385" y="0"/>
                  <a:pt x="361780" y="32395"/>
                  <a:pt x="361780" y="72356"/>
                </a:cubicBezTo>
                <a:lnTo>
                  <a:pt x="361780" y="289424"/>
                </a:lnTo>
                <a:cubicBezTo>
                  <a:pt x="361780" y="329385"/>
                  <a:pt x="329385" y="361780"/>
                  <a:pt x="289424" y="361780"/>
                </a:cubicBezTo>
                <a:lnTo>
                  <a:pt x="72356" y="361780"/>
                </a:lnTo>
                <a:cubicBezTo>
                  <a:pt x="32395" y="361780"/>
                  <a:pt x="0" y="329385"/>
                  <a:pt x="0" y="289424"/>
                </a:cubicBezTo>
                <a:lnTo>
                  <a:pt x="0" y="72356"/>
                </a:lnTo>
                <a:cubicBezTo>
                  <a:pt x="0" y="32422"/>
                  <a:pt x="32422" y="0"/>
                  <a:pt x="72356" y="0"/>
                </a:cubicBezTo>
                <a:close/>
              </a:path>
            </a:pathLst>
          </a:custGeom>
          <a:solidFill>
            <a:srgbClr val="6366F1">
              <a:alpha val="30196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833226" y="5670908"/>
            <a:ext cx="183151" cy="162801"/>
          </a:xfrm>
          <a:custGeom>
            <a:avLst/>
            <a:gdLst/>
            <a:ahLst/>
            <a:cxnLst/>
            <a:rect l="l" t="t" r="r" b="b"/>
            <a:pathLst>
              <a:path w="183151" h="162801">
                <a:moveTo>
                  <a:pt x="122101" y="45788"/>
                </a:moveTo>
                <a:cubicBezTo>
                  <a:pt x="122101" y="76695"/>
                  <a:pt x="94755" y="101751"/>
                  <a:pt x="61050" y="101751"/>
                </a:cubicBezTo>
                <a:cubicBezTo>
                  <a:pt x="52561" y="101751"/>
                  <a:pt x="44484" y="100161"/>
                  <a:pt x="37139" y="97299"/>
                </a:cubicBezTo>
                <a:lnTo>
                  <a:pt x="11193" y="111035"/>
                </a:lnTo>
                <a:cubicBezTo>
                  <a:pt x="8235" y="112594"/>
                  <a:pt x="4611" y="112053"/>
                  <a:pt x="2226" y="109700"/>
                </a:cubicBezTo>
                <a:cubicBezTo>
                  <a:pt x="-159" y="107347"/>
                  <a:pt x="-700" y="103690"/>
                  <a:pt x="890" y="100733"/>
                </a:cubicBezTo>
                <a:lnTo>
                  <a:pt x="12210" y="79366"/>
                </a:lnTo>
                <a:cubicBezTo>
                  <a:pt x="4547" y="70017"/>
                  <a:pt x="0" y="58379"/>
                  <a:pt x="0" y="45788"/>
                </a:cubicBezTo>
                <a:cubicBezTo>
                  <a:pt x="0" y="14881"/>
                  <a:pt x="27346" y="-10175"/>
                  <a:pt x="61050" y="-10175"/>
                </a:cubicBezTo>
                <a:cubicBezTo>
                  <a:pt x="94755" y="-10175"/>
                  <a:pt x="122101" y="14881"/>
                  <a:pt x="122101" y="45788"/>
                </a:cubicBezTo>
                <a:close/>
                <a:moveTo>
                  <a:pt x="122101" y="162801"/>
                </a:moveTo>
                <a:cubicBezTo>
                  <a:pt x="92180" y="162801"/>
                  <a:pt x="67283" y="143055"/>
                  <a:pt x="62068" y="117013"/>
                </a:cubicBezTo>
                <a:cubicBezTo>
                  <a:pt x="100224" y="116536"/>
                  <a:pt x="133389" y="89382"/>
                  <a:pt x="137046" y="52561"/>
                </a:cubicBezTo>
                <a:cubicBezTo>
                  <a:pt x="163533" y="58666"/>
                  <a:pt x="183151" y="80637"/>
                  <a:pt x="183151" y="106838"/>
                </a:cubicBezTo>
                <a:cubicBezTo>
                  <a:pt x="183151" y="119430"/>
                  <a:pt x="178604" y="131068"/>
                  <a:pt x="170941" y="140416"/>
                </a:cubicBezTo>
                <a:lnTo>
                  <a:pt x="182261" y="161784"/>
                </a:lnTo>
                <a:cubicBezTo>
                  <a:pt x="183819" y="164741"/>
                  <a:pt x="183279" y="168366"/>
                  <a:pt x="180926" y="170750"/>
                </a:cubicBezTo>
                <a:cubicBezTo>
                  <a:pt x="178573" y="173135"/>
                  <a:pt x="174916" y="173676"/>
                  <a:pt x="171959" y="172086"/>
                </a:cubicBezTo>
                <a:lnTo>
                  <a:pt x="146012" y="158350"/>
                </a:lnTo>
                <a:cubicBezTo>
                  <a:pt x="138667" y="161211"/>
                  <a:pt x="130591" y="162801"/>
                  <a:pt x="122101" y="162801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32" name="Text 30"/>
          <p:cNvSpPr/>
          <p:nvPr/>
        </p:nvSpPr>
        <p:spPr>
          <a:xfrm>
            <a:off x="741650" y="6041733"/>
            <a:ext cx="1854125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Комментарии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741650" y="6294979"/>
            <a:ext cx="1845080" cy="180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7" dirty="0">
                <a:solidFill>
                  <a:srgbClr val="F9FAFB">
                    <a:alpha val="6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Обсуждения в контексте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2823795" y="5422184"/>
            <a:ext cx="2080237" cy="1202920"/>
          </a:xfrm>
          <a:custGeom>
            <a:avLst/>
            <a:gdLst/>
            <a:ahLst/>
            <a:cxnLst/>
            <a:rect l="l" t="t" r="r" b="b"/>
            <a:pathLst>
              <a:path w="2080237" h="1202920">
                <a:moveTo>
                  <a:pt x="108539" y="0"/>
                </a:moveTo>
                <a:lnTo>
                  <a:pt x="1971698" y="0"/>
                </a:lnTo>
                <a:cubicBezTo>
                  <a:pt x="2031643" y="0"/>
                  <a:pt x="2080237" y="48595"/>
                  <a:pt x="2080237" y="108539"/>
                </a:cubicBezTo>
                <a:lnTo>
                  <a:pt x="2080237" y="1094380"/>
                </a:lnTo>
                <a:cubicBezTo>
                  <a:pt x="2080237" y="1154325"/>
                  <a:pt x="2031643" y="1202920"/>
                  <a:pt x="1971698" y="1202920"/>
                </a:cubicBezTo>
                <a:lnTo>
                  <a:pt x="108539" y="1202920"/>
                </a:lnTo>
                <a:cubicBezTo>
                  <a:pt x="48595" y="1202920"/>
                  <a:pt x="0" y="1154325"/>
                  <a:pt x="0" y="1094380"/>
                </a:cubicBezTo>
                <a:lnTo>
                  <a:pt x="0" y="108539"/>
                </a:lnTo>
                <a:cubicBezTo>
                  <a:pt x="0" y="48635"/>
                  <a:pt x="48635" y="0"/>
                  <a:pt x="108539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2700">
            <a:solidFill>
              <a:srgbClr val="6366F1">
                <a:alpha val="20000"/>
              </a:srgbClr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2973029" y="5571418"/>
            <a:ext cx="361780" cy="361780"/>
          </a:xfrm>
          <a:custGeom>
            <a:avLst/>
            <a:gdLst/>
            <a:ahLst/>
            <a:cxnLst/>
            <a:rect l="l" t="t" r="r" b="b"/>
            <a:pathLst>
              <a:path w="361780" h="361780">
                <a:moveTo>
                  <a:pt x="72356" y="0"/>
                </a:moveTo>
                <a:lnTo>
                  <a:pt x="289424" y="0"/>
                </a:lnTo>
                <a:cubicBezTo>
                  <a:pt x="329385" y="0"/>
                  <a:pt x="361780" y="32395"/>
                  <a:pt x="361780" y="72356"/>
                </a:cubicBezTo>
                <a:lnTo>
                  <a:pt x="361780" y="289424"/>
                </a:lnTo>
                <a:cubicBezTo>
                  <a:pt x="361780" y="329385"/>
                  <a:pt x="329385" y="361780"/>
                  <a:pt x="289424" y="361780"/>
                </a:cubicBezTo>
                <a:lnTo>
                  <a:pt x="72356" y="361780"/>
                </a:lnTo>
                <a:cubicBezTo>
                  <a:pt x="32395" y="361780"/>
                  <a:pt x="0" y="329385"/>
                  <a:pt x="0" y="289424"/>
                </a:cubicBezTo>
                <a:lnTo>
                  <a:pt x="0" y="72356"/>
                </a:lnTo>
                <a:cubicBezTo>
                  <a:pt x="0" y="32422"/>
                  <a:pt x="32422" y="0"/>
                  <a:pt x="72356" y="0"/>
                </a:cubicBezTo>
                <a:close/>
              </a:path>
            </a:pathLst>
          </a:custGeom>
          <a:solidFill>
            <a:srgbClr val="6366F1">
              <a:alpha val="30196"/>
            </a:srgbClr>
          </a:solidFill>
          <a:ln/>
        </p:spPr>
      </p:sp>
      <p:sp>
        <p:nvSpPr>
          <p:cNvPr id="36" name="Shape 34"/>
          <p:cNvSpPr/>
          <p:nvPr/>
        </p:nvSpPr>
        <p:spPr>
          <a:xfrm>
            <a:off x="3064605" y="5670908"/>
            <a:ext cx="183151" cy="162801"/>
          </a:xfrm>
          <a:custGeom>
            <a:avLst/>
            <a:gdLst/>
            <a:ahLst/>
            <a:cxnLst/>
            <a:rect l="l" t="t" r="r" b="b"/>
            <a:pathLst>
              <a:path w="183151" h="162801">
                <a:moveTo>
                  <a:pt x="91576" y="20350"/>
                </a:moveTo>
                <a:cubicBezTo>
                  <a:pt x="125281" y="20350"/>
                  <a:pt x="152626" y="47696"/>
                  <a:pt x="152626" y="81401"/>
                </a:cubicBezTo>
                <a:cubicBezTo>
                  <a:pt x="152626" y="115106"/>
                  <a:pt x="125281" y="142451"/>
                  <a:pt x="91576" y="142451"/>
                </a:cubicBezTo>
                <a:cubicBezTo>
                  <a:pt x="70844" y="142451"/>
                  <a:pt x="52497" y="132117"/>
                  <a:pt x="41463" y="116282"/>
                </a:cubicBezTo>
                <a:cubicBezTo>
                  <a:pt x="38252" y="111671"/>
                  <a:pt x="31892" y="110559"/>
                  <a:pt x="27282" y="113770"/>
                </a:cubicBezTo>
                <a:cubicBezTo>
                  <a:pt x="22671" y="116982"/>
                  <a:pt x="21558" y="123341"/>
                  <a:pt x="24770" y="127952"/>
                </a:cubicBezTo>
                <a:cubicBezTo>
                  <a:pt x="39460" y="149001"/>
                  <a:pt x="63912" y="162801"/>
                  <a:pt x="91576" y="162801"/>
                </a:cubicBezTo>
                <a:cubicBezTo>
                  <a:pt x="136537" y="162801"/>
                  <a:pt x="172976" y="126362"/>
                  <a:pt x="172976" y="81401"/>
                </a:cubicBezTo>
                <a:cubicBezTo>
                  <a:pt x="172976" y="36439"/>
                  <a:pt x="136537" y="0"/>
                  <a:pt x="91576" y="0"/>
                </a:cubicBezTo>
                <a:cubicBezTo>
                  <a:pt x="64326" y="0"/>
                  <a:pt x="40223" y="13387"/>
                  <a:pt x="25438" y="33928"/>
                </a:cubicBezTo>
                <a:lnTo>
                  <a:pt x="25438" y="25438"/>
                </a:lnTo>
                <a:cubicBezTo>
                  <a:pt x="25438" y="19810"/>
                  <a:pt x="20891" y="15263"/>
                  <a:pt x="15263" y="15263"/>
                </a:cubicBezTo>
                <a:cubicBezTo>
                  <a:pt x="9635" y="15263"/>
                  <a:pt x="5088" y="19810"/>
                  <a:pt x="5088" y="25438"/>
                </a:cubicBezTo>
                <a:lnTo>
                  <a:pt x="5088" y="61050"/>
                </a:lnTo>
                <a:cubicBezTo>
                  <a:pt x="5088" y="66679"/>
                  <a:pt x="9635" y="71226"/>
                  <a:pt x="15263" y="71226"/>
                </a:cubicBezTo>
                <a:lnTo>
                  <a:pt x="23085" y="71226"/>
                </a:lnTo>
                <a:cubicBezTo>
                  <a:pt x="23244" y="71226"/>
                  <a:pt x="23403" y="71226"/>
                  <a:pt x="23562" y="71226"/>
                </a:cubicBezTo>
                <a:lnTo>
                  <a:pt x="50907" y="71226"/>
                </a:lnTo>
                <a:cubicBezTo>
                  <a:pt x="56535" y="71226"/>
                  <a:pt x="61082" y="66679"/>
                  <a:pt x="61082" y="61050"/>
                </a:cubicBezTo>
                <a:cubicBezTo>
                  <a:pt x="61082" y="55422"/>
                  <a:pt x="56535" y="50875"/>
                  <a:pt x="50907" y="50875"/>
                </a:cubicBezTo>
                <a:lnTo>
                  <a:pt x="38729" y="50875"/>
                </a:lnTo>
                <a:cubicBezTo>
                  <a:pt x="49254" y="32624"/>
                  <a:pt x="69000" y="20350"/>
                  <a:pt x="91576" y="20350"/>
                </a:cubicBezTo>
                <a:close/>
                <a:moveTo>
                  <a:pt x="99207" y="48332"/>
                </a:moveTo>
                <a:cubicBezTo>
                  <a:pt x="99207" y="44103"/>
                  <a:pt x="95805" y="40700"/>
                  <a:pt x="91576" y="40700"/>
                </a:cubicBezTo>
                <a:cubicBezTo>
                  <a:pt x="87347" y="40700"/>
                  <a:pt x="83944" y="44103"/>
                  <a:pt x="83944" y="48332"/>
                </a:cubicBezTo>
                <a:lnTo>
                  <a:pt x="83944" y="81401"/>
                </a:lnTo>
                <a:cubicBezTo>
                  <a:pt x="83944" y="83436"/>
                  <a:pt x="84739" y="85375"/>
                  <a:pt x="86170" y="86806"/>
                </a:cubicBezTo>
                <a:lnTo>
                  <a:pt x="109064" y="109700"/>
                </a:lnTo>
                <a:cubicBezTo>
                  <a:pt x="112053" y="112689"/>
                  <a:pt x="116886" y="112689"/>
                  <a:pt x="119843" y="109700"/>
                </a:cubicBezTo>
                <a:cubicBezTo>
                  <a:pt x="122800" y="106711"/>
                  <a:pt x="122832" y="101878"/>
                  <a:pt x="119843" y="98921"/>
                </a:cubicBezTo>
                <a:lnTo>
                  <a:pt x="99175" y="78253"/>
                </a:lnTo>
                <a:lnTo>
                  <a:pt x="99175" y="48332"/>
                </a:ln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37" name="Text 35"/>
          <p:cNvSpPr/>
          <p:nvPr/>
        </p:nvSpPr>
        <p:spPr>
          <a:xfrm>
            <a:off x="2973029" y="6041733"/>
            <a:ext cx="1854125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История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2973029" y="6294979"/>
            <a:ext cx="1845080" cy="180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7" dirty="0">
                <a:solidFill>
                  <a:srgbClr val="F9FAFB">
                    <a:alpha val="6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Отслеживание изменений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5353644" y="1831513"/>
            <a:ext cx="6466825" cy="2324439"/>
          </a:xfrm>
          <a:custGeom>
            <a:avLst/>
            <a:gdLst/>
            <a:ahLst/>
            <a:cxnLst/>
            <a:rect l="l" t="t" r="r" b="b"/>
            <a:pathLst>
              <a:path w="6466825" h="2324439">
                <a:moveTo>
                  <a:pt x="144720" y="0"/>
                </a:moveTo>
                <a:lnTo>
                  <a:pt x="6322105" y="0"/>
                </a:lnTo>
                <a:cubicBezTo>
                  <a:pt x="6402032" y="0"/>
                  <a:pt x="6466825" y="64793"/>
                  <a:pt x="6466825" y="144720"/>
                </a:cubicBezTo>
                <a:lnTo>
                  <a:pt x="6466825" y="2179720"/>
                </a:lnTo>
                <a:cubicBezTo>
                  <a:pt x="6466825" y="2259646"/>
                  <a:pt x="6402032" y="2324439"/>
                  <a:pt x="6322105" y="2324439"/>
                </a:cubicBezTo>
                <a:lnTo>
                  <a:pt x="144720" y="2324439"/>
                </a:lnTo>
                <a:cubicBezTo>
                  <a:pt x="64793" y="2324439"/>
                  <a:pt x="0" y="2259646"/>
                  <a:pt x="0" y="2179720"/>
                </a:cubicBezTo>
                <a:lnTo>
                  <a:pt x="0" y="144720"/>
                </a:lnTo>
                <a:cubicBezTo>
                  <a:pt x="0" y="64793"/>
                  <a:pt x="64793" y="0"/>
                  <a:pt x="144720" y="0"/>
                </a:cubicBezTo>
                <a:close/>
              </a:path>
            </a:pathLst>
          </a:custGeom>
          <a:gradFill flip="none" rotWithShape="1">
            <a:gsLst>
              <a:gs pos="0">
                <a:srgbClr val="22D3EE">
                  <a:alpha val="15000"/>
                </a:srgbClr>
              </a:gs>
              <a:gs pos="100000">
                <a:srgbClr val="22D3EE">
                  <a:alpha val="5000"/>
                </a:srgbClr>
              </a:gs>
            </a:gsLst>
            <a:lin ang="2700000" scaled="1"/>
          </a:gradFill>
          <a:ln w="12700">
            <a:solidFill>
              <a:srgbClr val="22D3EE">
                <a:alpha val="30196"/>
              </a:srgbClr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5620457" y="2089282"/>
            <a:ext cx="135668" cy="180890"/>
          </a:xfrm>
          <a:custGeom>
            <a:avLst/>
            <a:gdLst/>
            <a:ahLst/>
            <a:cxnLst/>
            <a:rect l="l" t="t" r="r" b="b"/>
            <a:pathLst>
              <a:path w="135668" h="180890">
                <a:moveTo>
                  <a:pt x="103482" y="135668"/>
                </a:moveTo>
                <a:cubicBezTo>
                  <a:pt x="106061" y="127789"/>
                  <a:pt x="111219" y="120652"/>
                  <a:pt x="117049" y="114505"/>
                </a:cubicBezTo>
                <a:cubicBezTo>
                  <a:pt x="128602" y="102351"/>
                  <a:pt x="135668" y="85923"/>
                  <a:pt x="135668" y="67834"/>
                </a:cubicBezTo>
                <a:cubicBezTo>
                  <a:pt x="135668" y="30384"/>
                  <a:pt x="105284" y="0"/>
                  <a:pt x="67834" y="0"/>
                </a:cubicBezTo>
                <a:cubicBezTo>
                  <a:pt x="30384" y="0"/>
                  <a:pt x="0" y="30384"/>
                  <a:pt x="0" y="67834"/>
                </a:cubicBezTo>
                <a:cubicBezTo>
                  <a:pt x="0" y="85923"/>
                  <a:pt x="7066" y="102351"/>
                  <a:pt x="18619" y="114505"/>
                </a:cubicBezTo>
                <a:cubicBezTo>
                  <a:pt x="24448" y="120652"/>
                  <a:pt x="29642" y="127789"/>
                  <a:pt x="32186" y="135668"/>
                </a:cubicBezTo>
                <a:lnTo>
                  <a:pt x="103447" y="135668"/>
                </a:lnTo>
                <a:close/>
                <a:moveTo>
                  <a:pt x="101751" y="152626"/>
                </a:moveTo>
                <a:lnTo>
                  <a:pt x="33917" y="152626"/>
                </a:lnTo>
                <a:lnTo>
                  <a:pt x="33917" y="158279"/>
                </a:lnTo>
                <a:cubicBezTo>
                  <a:pt x="33917" y="173895"/>
                  <a:pt x="46565" y="186543"/>
                  <a:pt x="62181" y="186543"/>
                </a:cubicBezTo>
                <a:lnTo>
                  <a:pt x="73487" y="186543"/>
                </a:lnTo>
                <a:cubicBezTo>
                  <a:pt x="89103" y="186543"/>
                  <a:pt x="101751" y="173895"/>
                  <a:pt x="101751" y="158279"/>
                </a:cubicBezTo>
                <a:lnTo>
                  <a:pt x="101751" y="152626"/>
                </a:lnTo>
                <a:close/>
                <a:moveTo>
                  <a:pt x="65007" y="39570"/>
                </a:moveTo>
                <a:cubicBezTo>
                  <a:pt x="50946" y="39570"/>
                  <a:pt x="39570" y="50946"/>
                  <a:pt x="39570" y="65007"/>
                </a:cubicBezTo>
                <a:cubicBezTo>
                  <a:pt x="39570" y="69706"/>
                  <a:pt x="35789" y="73487"/>
                  <a:pt x="31091" y="73487"/>
                </a:cubicBezTo>
                <a:cubicBezTo>
                  <a:pt x="26392" y="73487"/>
                  <a:pt x="22611" y="69706"/>
                  <a:pt x="22611" y="65007"/>
                </a:cubicBezTo>
                <a:cubicBezTo>
                  <a:pt x="22611" y="41584"/>
                  <a:pt x="41584" y="22611"/>
                  <a:pt x="65007" y="22611"/>
                </a:cubicBezTo>
                <a:cubicBezTo>
                  <a:pt x="69706" y="22611"/>
                  <a:pt x="73487" y="26392"/>
                  <a:pt x="73487" y="31091"/>
                </a:cubicBezTo>
                <a:cubicBezTo>
                  <a:pt x="73487" y="35789"/>
                  <a:pt x="69706" y="39570"/>
                  <a:pt x="65007" y="39570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41" name="Text 39"/>
          <p:cNvSpPr/>
          <p:nvPr/>
        </p:nvSpPr>
        <p:spPr>
          <a:xfrm>
            <a:off x="5801347" y="2053104"/>
            <a:ext cx="5887976" cy="2532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24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Как Это Работает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5575234" y="2451062"/>
            <a:ext cx="289424" cy="289424"/>
          </a:xfrm>
          <a:custGeom>
            <a:avLst/>
            <a:gdLst/>
            <a:ahLst/>
            <a:cxnLst/>
            <a:rect l="l" t="t" r="r" b="b"/>
            <a:pathLst>
              <a:path w="289424" h="289424">
                <a:moveTo>
                  <a:pt x="144712" y="0"/>
                </a:moveTo>
                <a:lnTo>
                  <a:pt x="144712" y="0"/>
                </a:lnTo>
                <a:cubicBezTo>
                  <a:pt x="224581" y="0"/>
                  <a:pt x="289424" y="64843"/>
                  <a:pt x="289424" y="144712"/>
                </a:cubicBezTo>
                <a:lnTo>
                  <a:pt x="289424" y="144712"/>
                </a:lnTo>
                <a:cubicBezTo>
                  <a:pt x="289424" y="224581"/>
                  <a:pt x="224581" y="289424"/>
                  <a:pt x="144712" y="289424"/>
                </a:cubicBezTo>
                <a:lnTo>
                  <a:pt x="144712" y="289424"/>
                </a:lnTo>
                <a:cubicBezTo>
                  <a:pt x="64843" y="289424"/>
                  <a:pt x="0" y="224581"/>
                  <a:pt x="0" y="144712"/>
                </a:cubicBezTo>
                <a:lnTo>
                  <a:pt x="0" y="144712"/>
                </a:lnTo>
                <a:cubicBezTo>
                  <a:pt x="0" y="64843"/>
                  <a:pt x="64843" y="0"/>
                  <a:pt x="144712" y="0"/>
                </a:cubicBezTo>
                <a:close/>
              </a:path>
            </a:pathLst>
          </a:custGeom>
          <a:solidFill>
            <a:srgbClr val="6366F1">
              <a:alpha val="30196"/>
            </a:srgbClr>
          </a:solidFill>
          <a:ln/>
        </p:spPr>
      </p:sp>
      <p:sp>
        <p:nvSpPr>
          <p:cNvPr id="43" name="Text 41"/>
          <p:cNvSpPr/>
          <p:nvPr/>
        </p:nvSpPr>
        <p:spPr>
          <a:xfrm>
            <a:off x="5543578" y="2451062"/>
            <a:ext cx="352736" cy="2894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97" b="1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5973193" y="2451062"/>
            <a:ext cx="2966599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Создайте проект и разбейте его на этапы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5575234" y="2849021"/>
            <a:ext cx="289424" cy="289424"/>
          </a:xfrm>
          <a:custGeom>
            <a:avLst/>
            <a:gdLst/>
            <a:ahLst/>
            <a:cxnLst/>
            <a:rect l="l" t="t" r="r" b="b"/>
            <a:pathLst>
              <a:path w="289424" h="289424">
                <a:moveTo>
                  <a:pt x="144712" y="0"/>
                </a:moveTo>
                <a:lnTo>
                  <a:pt x="144712" y="0"/>
                </a:lnTo>
                <a:cubicBezTo>
                  <a:pt x="224581" y="0"/>
                  <a:pt x="289424" y="64843"/>
                  <a:pt x="289424" y="144712"/>
                </a:cubicBezTo>
                <a:lnTo>
                  <a:pt x="289424" y="144712"/>
                </a:lnTo>
                <a:cubicBezTo>
                  <a:pt x="289424" y="224581"/>
                  <a:pt x="224581" y="289424"/>
                  <a:pt x="144712" y="289424"/>
                </a:cubicBezTo>
                <a:lnTo>
                  <a:pt x="144712" y="289424"/>
                </a:lnTo>
                <a:cubicBezTo>
                  <a:pt x="64843" y="289424"/>
                  <a:pt x="0" y="224581"/>
                  <a:pt x="0" y="144712"/>
                </a:cubicBezTo>
                <a:lnTo>
                  <a:pt x="0" y="144712"/>
                </a:lnTo>
                <a:cubicBezTo>
                  <a:pt x="0" y="64843"/>
                  <a:pt x="64843" y="0"/>
                  <a:pt x="144712" y="0"/>
                </a:cubicBezTo>
                <a:close/>
              </a:path>
            </a:pathLst>
          </a:custGeom>
          <a:solidFill>
            <a:srgbClr val="6366F1">
              <a:alpha val="30196"/>
            </a:srgbClr>
          </a:solidFill>
          <a:ln/>
        </p:spPr>
      </p:sp>
      <p:sp>
        <p:nvSpPr>
          <p:cNvPr id="46" name="Text 44"/>
          <p:cNvSpPr/>
          <p:nvPr/>
        </p:nvSpPr>
        <p:spPr>
          <a:xfrm>
            <a:off x="5543578" y="2849021"/>
            <a:ext cx="352736" cy="2894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97" b="1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5973193" y="2849021"/>
            <a:ext cx="3183668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Добавьте задачи с описанием и вложениями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5575234" y="3246979"/>
            <a:ext cx="289424" cy="289424"/>
          </a:xfrm>
          <a:custGeom>
            <a:avLst/>
            <a:gdLst/>
            <a:ahLst/>
            <a:cxnLst/>
            <a:rect l="l" t="t" r="r" b="b"/>
            <a:pathLst>
              <a:path w="289424" h="289424">
                <a:moveTo>
                  <a:pt x="144712" y="0"/>
                </a:moveTo>
                <a:lnTo>
                  <a:pt x="144712" y="0"/>
                </a:lnTo>
                <a:cubicBezTo>
                  <a:pt x="224581" y="0"/>
                  <a:pt x="289424" y="64843"/>
                  <a:pt x="289424" y="144712"/>
                </a:cubicBezTo>
                <a:lnTo>
                  <a:pt x="289424" y="144712"/>
                </a:lnTo>
                <a:cubicBezTo>
                  <a:pt x="289424" y="224581"/>
                  <a:pt x="224581" y="289424"/>
                  <a:pt x="144712" y="289424"/>
                </a:cubicBezTo>
                <a:lnTo>
                  <a:pt x="144712" y="289424"/>
                </a:lnTo>
                <a:cubicBezTo>
                  <a:pt x="64843" y="289424"/>
                  <a:pt x="0" y="224581"/>
                  <a:pt x="0" y="144712"/>
                </a:cubicBezTo>
                <a:lnTo>
                  <a:pt x="0" y="144712"/>
                </a:lnTo>
                <a:cubicBezTo>
                  <a:pt x="0" y="64843"/>
                  <a:pt x="64843" y="0"/>
                  <a:pt x="144712" y="0"/>
                </a:cubicBezTo>
                <a:close/>
              </a:path>
            </a:pathLst>
          </a:custGeom>
          <a:solidFill>
            <a:srgbClr val="6366F1">
              <a:alpha val="30196"/>
            </a:srgbClr>
          </a:solidFill>
          <a:ln/>
        </p:spPr>
      </p:sp>
      <p:sp>
        <p:nvSpPr>
          <p:cNvPr id="49" name="Text 47"/>
          <p:cNvSpPr/>
          <p:nvPr/>
        </p:nvSpPr>
        <p:spPr>
          <a:xfrm>
            <a:off x="5543578" y="3246979"/>
            <a:ext cx="352736" cy="2894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97" b="1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5973193" y="3246979"/>
            <a:ext cx="3237935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Назначьте ответственных и установите сроки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5575234" y="3644938"/>
            <a:ext cx="289424" cy="289424"/>
          </a:xfrm>
          <a:custGeom>
            <a:avLst/>
            <a:gdLst/>
            <a:ahLst/>
            <a:cxnLst/>
            <a:rect l="l" t="t" r="r" b="b"/>
            <a:pathLst>
              <a:path w="289424" h="289424">
                <a:moveTo>
                  <a:pt x="144712" y="0"/>
                </a:moveTo>
                <a:lnTo>
                  <a:pt x="144712" y="0"/>
                </a:lnTo>
                <a:cubicBezTo>
                  <a:pt x="224581" y="0"/>
                  <a:pt x="289424" y="64843"/>
                  <a:pt x="289424" y="144712"/>
                </a:cubicBezTo>
                <a:lnTo>
                  <a:pt x="289424" y="144712"/>
                </a:lnTo>
                <a:cubicBezTo>
                  <a:pt x="289424" y="224581"/>
                  <a:pt x="224581" y="289424"/>
                  <a:pt x="144712" y="289424"/>
                </a:cubicBezTo>
                <a:lnTo>
                  <a:pt x="144712" y="289424"/>
                </a:lnTo>
                <a:cubicBezTo>
                  <a:pt x="64843" y="289424"/>
                  <a:pt x="0" y="224581"/>
                  <a:pt x="0" y="144712"/>
                </a:cubicBezTo>
                <a:lnTo>
                  <a:pt x="0" y="144712"/>
                </a:lnTo>
                <a:cubicBezTo>
                  <a:pt x="0" y="64843"/>
                  <a:pt x="64843" y="0"/>
                  <a:pt x="144712" y="0"/>
                </a:cubicBezTo>
                <a:close/>
              </a:path>
            </a:pathLst>
          </a:custGeom>
          <a:solidFill>
            <a:srgbClr val="6366F1">
              <a:alpha val="30196"/>
            </a:srgbClr>
          </a:solidFill>
          <a:ln/>
        </p:spPr>
      </p:sp>
      <p:sp>
        <p:nvSpPr>
          <p:cNvPr id="52" name="Text 50"/>
          <p:cNvSpPr/>
          <p:nvPr/>
        </p:nvSpPr>
        <p:spPr>
          <a:xfrm>
            <a:off x="5543578" y="3644938"/>
            <a:ext cx="352736" cy="2894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97" b="1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5973193" y="3644938"/>
            <a:ext cx="3219846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Отслеживайте прогресс в реальном времени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5353644" y="4345887"/>
            <a:ext cx="6466825" cy="2505329"/>
          </a:xfrm>
          <a:custGeom>
            <a:avLst/>
            <a:gdLst/>
            <a:ahLst/>
            <a:cxnLst/>
            <a:rect l="l" t="t" r="r" b="b"/>
            <a:pathLst>
              <a:path w="6466825" h="2505329">
                <a:moveTo>
                  <a:pt x="144708" y="0"/>
                </a:moveTo>
                <a:lnTo>
                  <a:pt x="6322117" y="0"/>
                </a:lnTo>
                <a:cubicBezTo>
                  <a:pt x="6402037" y="0"/>
                  <a:pt x="6466825" y="64788"/>
                  <a:pt x="6466825" y="144708"/>
                </a:cubicBezTo>
                <a:lnTo>
                  <a:pt x="6466825" y="2360622"/>
                </a:lnTo>
                <a:cubicBezTo>
                  <a:pt x="6466825" y="2440541"/>
                  <a:pt x="6402037" y="2505329"/>
                  <a:pt x="6322117" y="2505329"/>
                </a:cubicBezTo>
                <a:lnTo>
                  <a:pt x="144708" y="2505329"/>
                </a:lnTo>
                <a:cubicBezTo>
                  <a:pt x="64788" y="2505329"/>
                  <a:pt x="0" y="2440541"/>
                  <a:pt x="0" y="2360622"/>
                </a:cubicBezTo>
                <a:lnTo>
                  <a:pt x="0" y="144708"/>
                </a:lnTo>
                <a:cubicBezTo>
                  <a:pt x="0" y="64841"/>
                  <a:pt x="64841" y="0"/>
                  <a:pt x="144708" y="0"/>
                </a:cubicBezTo>
                <a:close/>
              </a:path>
            </a:pathLst>
          </a:custGeom>
          <a:gradFill flip="none" rotWithShape="1">
            <a:gsLst>
              <a:gs pos="0">
                <a:srgbClr val="8B5CF6">
                  <a:alpha val="15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12700">
            <a:solidFill>
              <a:srgbClr val="8B5CF6">
                <a:alpha val="30196"/>
              </a:srgbClr>
            </a:solidFill>
            <a:prstDash val="solid"/>
          </a:ln>
        </p:spPr>
      </p:sp>
      <p:sp>
        <p:nvSpPr>
          <p:cNvPr id="55" name="Shape 53"/>
          <p:cNvSpPr/>
          <p:nvPr/>
        </p:nvSpPr>
        <p:spPr>
          <a:xfrm>
            <a:off x="8471173" y="4915691"/>
            <a:ext cx="237418" cy="271335"/>
          </a:xfrm>
          <a:custGeom>
            <a:avLst/>
            <a:gdLst/>
            <a:ahLst/>
            <a:cxnLst/>
            <a:rect l="l" t="t" r="r" b="b"/>
            <a:pathLst>
              <a:path w="237418" h="271335">
                <a:moveTo>
                  <a:pt x="0" y="114470"/>
                </a:moveTo>
                <a:cubicBezTo>
                  <a:pt x="0" y="79334"/>
                  <a:pt x="28458" y="50875"/>
                  <a:pt x="63594" y="50875"/>
                </a:cubicBezTo>
                <a:lnTo>
                  <a:pt x="67834" y="50875"/>
                </a:lnTo>
                <a:cubicBezTo>
                  <a:pt x="77214" y="50875"/>
                  <a:pt x="84792" y="58454"/>
                  <a:pt x="84792" y="67834"/>
                </a:cubicBezTo>
                <a:cubicBezTo>
                  <a:pt x="84792" y="77214"/>
                  <a:pt x="77214" y="84792"/>
                  <a:pt x="67834" y="84792"/>
                </a:cubicBezTo>
                <a:lnTo>
                  <a:pt x="63594" y="84792"/>
                </a:lnTo>
                <a:cubicBezTo>
                  <a:pt x="47219" y="84792"/>
                  <a:pt x="33917" y="98094"/>
                  <a:pt x="33917" y="114470"/>
                </a:cubicBezTo>
                <a:lnTo>
                  <a:pt x="33917" y="118709"/>
                </a:lnTo>
                <a:lnTo>
                  <a:pt x="67834" y="118709"/>
                </a:lnTo>
                <a:cubicBezTo>
                  <a:pt x="86541" y="118709"/>
                  <a:pt x="101751" y="133919"/>
                  <a:pt x="101751" y="152626"/>
                </a:cubicBezTo>
                <a:lnTo>
                  <a:pt x="101751" y="186543"/>
                </a:lnTo>
                <a:cubicBezTo>
                  <a:pt x="101751" y="205250"/>
                  <a:pt x="86541" y="220460"/>
                  <a:pt x="67834" y="220460"/>
                </a:cubicBezTo>
                <a:lnTo>
                  <a:pt x="33917" y="220460"/>
                </a:lnTo>
                <a:cubicBezTo>
                  <a:pt x="15210" y="220460"/>
                  <a:pt x="0" y="205250"/>
                  <a:pt x="0" y="186543"/>
                </a:cubicBezTo>
                <a:lnTo>
                  <a:pt x="0" y="114470"/>
                </a:lnTo>
                <a:close/>
                <a:moveTo>
                  <a:pt x="135668" y="114470"/>
                </a:moveTo>
                <a:cubicBezTo>
                  <a:pt x="135668" y="79334"/>
                  <a:pt x="164126" y="50875"/>
                  <a:pt x="199262" y="50875"/>
                </a:cubicBezTo>
                <a:lnTo>
                  <a:pt x="203501" y="50875"/>
                </a:lnTo>
                <a:cubicBezTo>
                  <a:pt x="212882" y="50875"/>
                  <a:pt x="220460" y="58454"/>
                  <a:pt x="220460" y="67834"/>
                </a:cubicBezTo>
                <a:cubicBezTo>
                  <a:pt x="220460" y="77214"/>
                  <a:pt x="212882" y="84792"/>
                  <a:pt x="203501" y="84792"/>
                </a:cubicBezTo>
                <a:lnTo>
                  <a:pt x="199262" y="84792"/>
                </a:lnTo>
                <a:cubicBezTo>
                  <a:pt x="182886" y="84792"/>
                  <a:pt x="169585" y="98094"/>
                  <a:pt x="169585" y="114470"/>
                </a:cubicBezTo>
                <a:lnTo>
                  <a:pt x="169585" y="118709"/>
                </a:lnTo>
                <a:lnTo>
                  <a:pt x="203501" y="118709"/>
                </a:lnTo>
                <a:cubicBezTo>
                  <a:pt x="222209" y="118709"/>
                  <a:pt x="237418" y="133919"/>
                  <a:pt x="237418" y="152626"/>
                </a:cubicBezTo>
                <a:lnTo>
                  <a:pt x="237418" y="186543"/>
                </a:lnTo>
                <a:cubicBezTo>
                  <a:pt x="237418" y="205250"/>
                  <a:pt x="222209" y="220460"/>
                  <a:pt x="203501" y="220460"/>
                </a:cubicBezTo>
                <a:lnTo>
                  <a:pt x="169585" y="220460"/>
                </a:lnTo>
                <a:cubicBezTo>
                  <a:pt x="150877" y="220460"/>
                  <a:pt x="135668" y="205250"/>
                  <a:pt x="135668" y="186543"/>
                </a:cubicBezTo>
                <a:lnTo>
                  <a:pt x="135668" y="114470"/>
                </a:ln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56" name="Text 54"/>
          <p:cNvSpPr/>
          <p:nvPr/>
        </p:nvSpPr>
        <p:spPr>
          <a:xfrm>
            <a:off x="5530011" y="5331739"/>
            <a:ext cx="6114089" cy="5878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424" dirty="0">
                <a:solidFill>
                  <a:srgbClr val="F9FAFB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"Pabit помог нам навести порядок в 15+ проектах. Теперь каждый знает, что делать и когда"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5539056" y="6064344"/>
            <a:ext cx="6096000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39" dirty="0">
                <a:solidFill>
                  <a:srgbClr val="F9FAFB">
                    <a:alpha val="6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— Product Manager, IT-компания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77505" y="377505"/>
            <a:ext cx="1845578" cy="344881"/>
          </a:xfrm>
          <a:custGeom>
            <a:avLst/>
            <a:gdLst/>
            <a:ahLst/>
            <a:cxnLst/>
            <a:rect l="l" t="t" r="r" b="b"/>
            <a:pathLst>
              <a:path w="1845578" h="344881">
                <a:moveTo>
                  <a:pt x="172440" y="0"/>
                </a:moveTo>
                <a:lnTo>
                  <a:pt x="1673138" y="0"/>
                </a:lnTo>
                <a:cubicBezTo>
                  <a:pt x="1768310" y="0"/>
                  <a:pt x="1845578" y="77268"/>
                  <a:pt x="1845578" y="172440"/>
                </a:cubicBezTo>
                <a:lnTo>
                  <a:pt x="1845578" y="172440"/>
                </a:lnTo>
                <a:cubicBezTo>
                  <a:pt x="1845578" y="267613"/>
                  <a:pt x="1768310" y="344881"/>
                  <a:pt x="1673138" y="344881"/>
                </a:cubicBezTo>
                <a:lnTo>
                  <a:pt x="172440" y="344881"/>
                </a:lnTo>
                <a:cubicBezTo>
                  <a:pt x="77268" y="344881"/>
                  <a:pt x="0" y="267613"/>
                  <a:pt x="0" y="172440"/>
                </a:cubicBezTo>
                <a:lnTo>
                  <a:pt x="0" y="172440"/>
                </a:lnTo>
                <a:cubicBezTo>
                  <a:pt x="0" y="77268"/>
                  <a:pt x="77268" y="0"/>
                  <a:pt x="172440" y="0"/>
                </a:cubicBezTo>
                <a:close/>
              </a:path>
            </a:pathLst>
          </a:custGeom>
          <a:solidFill>
            <a:srgbClr val="8B5CF6">
              <a:alpha val="20000"/>
            </a:srgbClr>
          </a:solidFill>
          <a:ln w="12700">
            <a:solidFill>
              <a:srgbClr val="8B5CF6">
                <a:alpha val="4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49945" y="484697"/>
            <a:ext cx="130495" cy="130495"/>
          </a:xfrm>
          <a:custGeom>
            <a:avLst/>
            <a:gdLst/>
            <a:ahLst/>
            <a:cxnLst/>
            <a:rect l="l" t="t" r="r" b="b"/>
            <a:pathLst>
              <a:path w="130495" h="130495">
                <a:moveTo>
                  <a:pt x="122365" y="48936"/>
                </a:moveTo>
                <a:lnTo>
                  <a:pt x="124378" y="48936"/>
                </a:lnTo>
                <a:cubicBezTo>
                  <a:pt x="127768" y="48936"/>
                  <a:pt x="130495" y="46209"/>
                  <a:pt x="130495" y="42819"/>
                </a:cubicBezTo>
                <a:lnTo>
                  <a:pt x="130495" y="6117"/>
                </a:lnTo>
                <a:cubicBezTo>
                  <a:pt x="130495" y="3645"/>
                  <a:pt x="129017" y="1402"/>
                  <a:pt x="126723" y="459"/>
                </a:cubicBezTo>
                <a:cubicBezTo>
                  <a:pt x="124429" y="-484"/>
                  <a:pt x="121804" y="51"/>
                  <a:pt x="120046" y="1784"/>
                </a:cubicBezTo>
                <a:lnTo>
                  <a:pt x="106869" y="14987"/>
                </a:lnTo>
                <a:cubicBezTo>
                  <a:pt x="95578" y="5633"/>
                  <a:pt x="81050" y="0"/>
                  <a:pt x="65248" y="0"/>
                </a:cubicBezTo>
                <a:cubicBezTo>
                  <a:pt x="32369" y="0"/>
                  <a:pt x="5174" y="24315"/>
                  <a:pt x="663" y="55945"/>
                </a:cubicBezTo>
                <a:cubicBezTo>
                  <a:pt x="25" y="60405"/>
                  <a:pt x="3109" y="64534"/>
                  <a:pt x="7570" y="65171"/>
                </a:cubicBezTo>
                <a:cubicBezTo>
                  <a:pt x="12030" y="65808"/>
                  <a:pt x="16159" y="62699"/>
                  <a:pt x="16796" y="58264"/>
                </a:cubicBezTo>
                <a:cubicBezTo>
                  <a:pt x="20186" y="34535"/>
                  <a:pt x="40601" y="16312"/>
                  <a:pt x="65248" y="16312"/>
                </a:cubicBezTo>
                <a:cubicBezTo>
                  <a:pt x="76564" y="16312"/>
                  <a:pt x="86963" y="20135"/>
                  <a:pt x="95246" y="26583"/>
                </a:cubicBezTo>
                <a:lnTo>
                  <a:pt x="83344" y="38486"/>
                </a:lnTo>
                <a:cubicBezTo>
                  <a:pt x="81585" y="40245"/>
                  <a:pt x="81075" y="42870"/>
                  <a:pt x="82018" y="45164"/>
                </a:cubicBezTo>
                <a:cubicBezTo>
                  <a:pt x="82961" y="47458"/>
                  <a:pt x="85204" y="48936"/>
                  <a:pt x="87677" y="48936"/>
                </a:cubicBezTo>
                <a:lnTo>
                  <a:pt x="122365" y="48936"/>
                </a:lnTo>
                <a:close/>
                <a:moveTo>
                  <a:pt x="129858" y="74551"/>
                </a:moveTo>
                <a:cubicBezTo>
                  <a:pt x="130495" y="70090"/>
                  <a:pt x="127386" y="65961"/>
                  <a:pt x="122951" y="65324"/>
                </a:cubicBezTo>
                <a:cubicBezTo>
                  <a:pt x="118516" y="64687"/>
                  <a:pt x="114362" y="67796"/>
                  <a:pt x="113725" y="72231"/>
                </a:cubicBezTo>
                <a:cubicBezTo>
                  <a:pt x="110335" y="95935"/>
                  <a:pt x="89919" y="114158"/>
                  <a:pt x="65273" y="114158"/>
                </a:cubicBezTo>
                <a:cubicBezTo>
                  <a:pt x="53957" y="114158"/>
                  <a:pt x="43558" y="110335"/>
                  <a:pt x="35275" y="103887"/>
                </a:cubicBezTo>
                <a:lnTo>
                  <a:pt x="47152" y="92009"/>
                </a:lnTo>
                <a:cubicBezTo>
                  <a:pt x="48910" y="90251"/>
                  <a:pt x="49420" y="87626"/>
                  <a:pt x="48477" y="85332"/>
                </a:cubicBezTo>
                <a:cubicBezTo>
                  <a:pt x="47534" y="83038"/>
                  <a:pt x="45291" y="81560"/>
                  <a:pt x="42819" y="81560"/>
                </a:cubicBezTo>
                <a:lnTo>
                  <a:pt x="6117" y="81560"/>
                </a:lnTo>
                <a:cubicBezTo>
                  <a:pt x="2727" y="81560"/>
                  <a:pt x="0" y="84287"/>
                  <a:pt x="0" y="87677"/>
                </a:cubicBezTo>
                <a:lnTo>
                  <a:pt x="0" y="124378"/>
                </a:lnTo>
                <a:cubicBezTo>
                  <a:pt x="0" y="126851"/>
                  <a:pt x="1478" y="129094"/>
                  <a:pt x="3772" y="130037"/>
                </a:cubicBezTo>
                <a:cubicBezTo>
                  <a:pt x="6066" y="130980"/>
                  <a:pt x="8691" y="130444"/>
                  <a:pt x="10450" y="128711"/>
                </a:cubicBezTo>
                <a:lnTo>
                  <a:pt x="23652" y="115509"/>
                </a:lnTo>
                <a:cubicBezTo>
                  <a:pt x="34918" y="124863"/>
                  <a:pt x="49446" y="130495"/>
                  <a:pt x="65248" y="130495"/>
                </a:cubicBezTo>
                <a:cubicBezTo>
                  <a:pt x="98126" y="130495"/>
                  <a:pt x="125321" y="106180"/>
                  <a:pt x="129833" y="74551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4" name="Text 2"/>
          <p:cNvSpPr/>
          <p:nvPr/>
        </p:nvSpPr>
        <p:spPr>
          <a:xfrm>
            <a:off x="768991" y="456734"/>
            <a:ext cx="1370202" cy="1864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8" b="1" kern="0" spc="26" dirty="0">
                <a:solidFill>
                  <a:srgbClr val="8B5C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ВОЗМОЖНОСТЬ 02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72844" y="876183"/>
            <a:ext cx="11670018" cy="4474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523" b="1" dirty="0">
                <a:solidFill>
                  <a:srgbClr val="F9FAF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Циклы и Модули — Agile без Сложностей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72844" y="1435450"/>
            <a:ext cx="11539523" cy="2609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68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Организуйте работу по времени и структурируйте проекты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77505" y="1887523"/>
            <a:ext cx="3653872" cy="4968147"/>
          </a:xfrm>
          <a:custGeom>
            <a:avLst/>
            <a:gdLst/>
            <a:ahLst/>
            <a:cxnLst/>
            <a:rect l="l" t="t" r="r" b="b"/>
            <a:pathLst>
              <a:path w="3653872" h="4968147">
                <a:moveTo>
                  <a:pt x="149151" y="0"/>
                </a:moveTo>
                <a:lnTo>
                  <a:pt x="3504721" y="0"/>
                </a:lnTo>
                <a:cubicBezTo>
                  <a:pt x="3587094" y="0"/>
                  <a:pt x="3653872" y="66777"/>
                  <a:pt x="3653872" y="149151"/>
                </a:cubicBezTo>
                <a:lnTo>
                  <a:pt x="3653872" y="4818996"/>
                </a:lnTo>
                <a:cubicBezTo>
                  <a:pt x="3653872" y="4901370"/>
                  <a:pt x="3587094" y="4968147"/>
                  <a:pt x="3504721" y="4968147"/>
                </a:cubicBezTo>
                <a:lnTo>
                  <a:pt x="149151" y="4968147"/>
                </a:lnTo>
                <a:cubicBezTo>
                  <a:pt x="66777" y="4968147"/>
                  <a:pt x="0" y="4901370"/>
                  <a:pt x="0" y="4818996"/>
                </a:cubicBezTo>
                <a:lnTo>
                  <a:pt x="0" y="149151"/>
                </a:lnTo>
                <a:cubicBezTo>
                  <a:pt x="0" y="66832"/>
                  <a:pt x="66832" y="0"/>
                  <a:pt x="149151" y="0"/>
                </a:cubicBezTo>
                <a:close/>
              </a:path>
            </a:pathLst>
          </a:custGeom>
          <a:gradFill flip="none" rotWithShape="1">
            <a:gsLst>
              <a:gs pos="0">
                <a:srgbClr val="8B5CF6">
                  <a:alpha val="15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12700">
            <a:solidFill>
              <a:srgbClr val="8B5CF6">
                <a:alpha val="30196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05872" y="2115890"/>
            <a:ext cx="596550" cy="596550"/>
          </a:xfrm>
          <a:custGeom>
            <a:avLst/>
            <a:gdLst/>
            <a:ahLst/>
            <a:cxnLst/>
            <a:rect l="l" t="t" r="r" b="b"/>
            <a:pathLst>
              <a:path w="596550" h="596550">
                <a:moveTo>
                  <a:pt x="111853" y="0"/>
                </a:moveTo>
                <a:lnTo>
                  <a:pt x="484697" y="0"/>
                </a:lnTo>
                <a:cubicBezTo>
                  <a:pt x="546472" y="0"/>
                  <a:pt x="596550" y="50078"/>
                  <a:pt x="596550" y="111853"/>
                </a:cubicBezTo>
                <a:lnTo>
                  <a:pt x="596550" y="484697"/>
                </a:lnTo>
                <a:cubicBezTo>
                  <a:pt x="596550" y="546472"/>
                  <a:pt x="546472" y="596550"/>
                  <a:pt x="484697" y="596550"/>
                </a:cubicBezTo>
                <a:lnTo>
                  <a:pt x="111853" y="596550"/>
                </a:lnTo>
                <a:cubicBezTo>
                  <a:pt x="50078" y="596550"/>
                  <a:pt x="0" y="546472"/>
                  <a:pt x="0" y="484697"/>
                </a:cubicBezTo>
                <a:lnTo>
                  <a:pt x="0" y="111853"/>
                </a:lnTo>
                <a:cubicBezTo>
                  <a:pt x="0" y="50120"/>
                  <a:pt x="50120" y="0"/>
                  <a:pt x="111853" y="0"/>
                </a:cubicBezTo>
                <a:close/>
              </a:path>
            </a:pathLst>
          </a:custGeom>
          <a:solidFill>
            <a:srgbClr val="8B5CF6">
              <a:alpha val="30196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766661" y="2274349"/>
            <a:ext cx="279633" cy="279633"/>
          </a:xfrm>
          <a:custGeom>
            <a:avLst/>
            <a:gdLst/>
            <a:ahLst/>
            <a:cxnLst/>
            <a:rect l="l" t="t" r="r" b="b"/>
            <a:pathLst>
              <a:path w="279633" h="279633">
                <a:moveTo>
                  <a:pt x="238507" y="40798"/>
                </a:moveTo>
                <a:lnTo>
                  <a:pt x="244679" y="46642"/>
                </a:lnTo>
                <a:lnTo>
                  <a:pt x="244679" y="17477"/>
                </a:lnTo>
                <a:cubicBezTo>
                  <a:pt x="244679" y="7810"/>
                  <a:pt x="252489" y="0"/>
                  <a:pt x="262156" y="0"/>
                </a:cubicBezTo>
                <a:cubicBezTo>
                  <a:pt x="271823" y="0"/>
                  <a:pt x="279633" y="7810"/>
                  <a:pt x="279633" y="17477"/>
                </a:cubicBezTo>
                <a:lnTo>
                  <a:pt x="279633" y="87385"/>
                </a:lnTo>
                <a:cubicBezTo>
                  <a:pt x="279633" y="97052"/>
                  <a:pt x="271823" y="104862"/>
                  <a:pt x="262156" y="104862"/>
                </a:cubicBezTo>
                <a:lnTo>
                  <a:pt x="192248" y="104862"/>
                </a:lnTo>
                <a:cubicBezTo>
                  <a:pt x="182581" y="104862"/>
                  <a:pt x="174771" y="97052"/>
                  <a:pt x="174771" y="87385"/>
                </a:cubicBezTo>
                <a:cubicBezTo>
                  <a:pt x="174771" y="77718"/>
                  <a:pt x="182581" y="69908"/>
                  <a:pt x="192248" y="69908"/>
                </a:cubicBezTo>
                <a:lnTo>
                  <a:pt x="218409" y="69908"/>
                </a:lnTo>
                <a:lnTo>
                  <a:pt x="214258" y="65976"/>
                </a:lnTo>
                <a:cubicBezTo>
                  <a:pt x="214149" y="65867"/>
                  <a:pt x="214039" y="65757"/>
                  <a:pt x="213930" y="65648"/>
                </a:cubicBezTo>
                <a:cubicBezTo>
                  <a:pt x="172968" y="24686"/>
                  <a:pt x="106610" y="24686"/>
                  <a:pt x="65648" y="65648"/>
                </a:cubicBezTo>
                <a:cubicBezTo>
                  <a:pt x="24686" y="106610"/>
                  <a:pt x="24686" y="172968"/>
                  <a:pt x="65648" y="213930"/>
                </a:cubicBezTo>
                <a:cubicBezTo>
                  <a:pt x="106610" y="254892"/>
                  <a:pt x="172968" y="254892"/>
                  <a:pt x="213930" y="213930"/>
                </a:cubicBezTo>
                <a:cubicBezTo>
                  <a:pt x="218409" y="209452"/>
                  <a:pt x="222396" y="204700"/>
                  <a:pt x="225891" y="199675"/>
                </a:cubicBezTo>
                <a:cubicBezTo>
                  <a:pt x="231407" y="191756"/>
                  <a:pt x="242330" y="189845"/>
                  <a:pt x="250250" y="195361"/>
                </a:cubicBezTo>
                <a:cubicBezTo>
                  <a:pt x="258169" y="200877"/>
                  <a:pt x="260081" y="211800"/>
                  <a:pt x="254564" y="219719"/>
                </a:cubicBezTo>
                <a:cubicBezTo>
                  <a:pt x="249922" y="226383"/>
                  <a:pt x="244624" y="232718"/>
                  <a:pt x="238671" y="238671"/>
                </a:cubicBezTo>
                <a:cubicBezTo>
                  <a:pt x="184055" y="293287"/>
                  <a:pt x="95523" y="293287"/>
                  <a:pt x="40962" y="238671"/>
                </a:cubicBezTo>
                <a:cubicBezTo>
                  <a:pt x="-13599" y="184055"/>
                  <a:pt x="-13654" y="95578"/>
                  <a:pt x="40962" y="40962"/>
                </a:cubicBezTo>
                <a:cubicBezTo>
                  <a:pt x="95523" y="-13599"/>
                  <a:pt x="183891" y="-13654"/>
                  <a:pt x="238507" y="40798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10" name="Text 8"/>
          <p:cNvSpPr/>
          <p:nvPr/>
        </p:nvSpPr>
        <p:spPr>
          <a:xfrm>
            <a:off x="1351560" y="2246385"/>
            <a:ext cx="1006679" cy="335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2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Циклы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05872" y="2898862"/>
            <a:ext cx="3271706" cy="7270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4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Организуйте работу по времени. Планируйте спринты, отслеживайте прогресс и поддерживайте ритм команды.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610532" y="3816991"/>
            <a:ext cx="3187817" cy="456734"/>
          </a:xfrm>
          <a:custGeom>
            <a:avLst/>
            <a:gdLst/>
            <a:ahLst/>
            <a:cxnLst/>
            <a:rect l="l" t="t" r="r" b="b"/>
            <a:pathLst>
              <a:path w="3187817" h="456734">
                <a:moveTo>
                  <a:pt x="74571" y="0"/>
                </a:moveTo>
                <a:lnTo>
                  <a:pt x="3113246" y="0"/>
                </a:lnTo>
                <a:cubicBezTo>
                  <a:pt x="3154430" y="0"/>
                  <a:pt x="3187817" y="33387"/>
                  <a:pt x="3187817" y="74571"/>
                </a:cubicBezTo>
                <a:lnTo>
                  <a:pt x="3187817" y="382163"/>
                </a:lnTo>
                <a:cubicBezTo>
                  <a:pt x="3187817" y="423347"/>
                  <a:pt x="3154430" y="456734"/>
                  <a:pt x="3113246" y="456734"/>
                </a:cubicBezTo>
                <a:lnTo>
                  <a:pt x="74571" y="456734"/>
                </a:lnTo>
                <a:cubicBezTo>
                  <a:pt x="33414" y="456734"/>
                  <a:pt x="0" y="423320"/>
                  <a:pt x="0" y="382163"/>
                </a:cubicBezTo>
                <a:lnTo>
                  <a:pt x="0" y="74571"/>
                </a:lnTo>
                <a:cubicBezTo>
                  <a:pt x="0" y="33414"/>
                  <a:pt x="33414" y="0"/>
                  <a:pt x="74571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2700">
            <a:solidFill>
              <a:srgbClr val="8B5CF6">
                <a:alpha val="2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760835" y="3961468"/>
            <a:ext cx="146807" cy="167780"/>
          </a:xfrm>
          <a:custGeom>
            <a:avLst/>
            <a:gdLst/>
            <a:ahLst/>
            <a:cxnLst/>
            <a:rect l="l" t="t" r="r" b="b"/>
            <a:pathLst>
              <a:path w="146807" h="167780">
                <a:moveTo>
                  <a:pt x="41945" y="0"/>
                </a:moveTo>
                <a:cubicBezTo>
                  <a:pt x="47745" y="0"/>
                  <a:pt x="52431" y="4686"/>
                  <a:pt x="52431" y="10486"/>
                </a:cubicBezTo>
                <a:lnTo>
                  <a:pt x="52431" y="20972"/>
                </a:lnTo>
                <a:lnTo>
                  <a:pt x="94376" y="20972"/>
                </a:lnTo>
                <a:lnTo>
                  <a:pt x="94376" y="10486"/>
                </a:lnTo>
                <a:cubicBezTo>
                  <a:pt x="94376" y="4686"/>
                  <a:pt x="99062" y="0"/>
                  <a:pt x="104862" y="0"/>
                </a:cubicBezTo>
                <a:cubicBezTo>
                  <a:pt x="110663" y="0"/>
                  <a:pt x="115349" y="4686"/>
                  <a:pt x="115349" y="10486"/>
                </a:cubicBezTo>
                <a:lnTo>
                  <a:pt x="115349" y="20972"/>
                </a:lnTo>
                <a:lnTo>
                  <a:pt x="125835" y="20972"/>
                </a:lnTo>
                <a:cubicBezTo>
                  <a:pt x="137402" y="20972"/>
                  <a:pt x="146807" y="30377"/>
                  <a:pt x="146807" y="41945"/>
                </a:cubicBezTo>
                <a:lnTo>
                  <a:pt x="146807" y="136321"/>
                </a:lnTo>
                <a:cubicBezTo>
                  <a:pt x="146807" y="147889"/>
                  <a:pt x="137402" y="157294"/>
                  <a:pt x="125835" y="157294"/>
                </a:cubicBezTo>
                <a:lnTo>
                  <a:pt x="20972" y="157294"/>
                </a:lnTo>
                <a:cubicBezTo>
                  <a:pt x="9405" y="157294"/>
                  <a:pt x="0" y="147889"/>
                  <a:pt x="0" y="136321"/>
                </a:cubicBezTo>
                <a:lnTo>
                  <a:pt x="0" y="41945"/>
                </a:lnTo>
                <a:cubicBezTo>
                  <a:pt x="0" y="30377"/>
                  <a:pt x="9405" y="20972"/>
                  <a:pt x="20972" y="20972"/>
                </a:cubicBezTo>
                <a:lnTo>
                  <a:pt x="31459" y="20972"/>
                </a:lnTo>
                <a:lnTo>
                  <a:pt x="31459" y="10486"/>
                </a:lnTo>
                <a:cubicBezTo>
                  <a:pt x="31459" y="4686"/>
                  <a:pt x="36145" y="0"/>
                  <a:pt x="41945" y="0"/>
                </a:cubicBezTo>
                <a:close/>
                <a:moveTo>
                  <a:pt x="20972" y="78647"/>
                </a:moveTo>
                <a:lnTo>
                  <a:pt x="20972" y="89133"/>
                </a:lnTo>
                <a:cubicBezTo>
                  <a:pt x="20972" y="92017"/>
                  <a:pt x="23332" y="94376"/>
                  <a:pt x="26216" y="94376"/>
                </a:cubicBezTo>
                <a:lnTo>
                  <a:pt x="36702" y="94376"/>
                </a:lnTo>
                <a:cubicBezTo>
                  <a:pt x="39586" y="94376"/>
                  <a:pt x="41945" y="92017"/>
                  <a:pt x="41945" y="89133"/>
                </a:cubicBezTo>
                <a:lnTo>
                  <a:pt x="41945" y="78647"/>
                </a:lnTo>
                <a:cubicBezTo>
                  <a:pt x="41945" y="75763"/>
                  <a:pt x="39586" y="73404"/>
                  <a:pt x="36702" y="73404"/>
                </a:cubicBezTo>
                <a:lnTo>
                  <a:pt x="26216" y="73404"/>
                </a:lnTo>
                <a:cubicBezTo>
                  <a:pt x="23332" y="73404"/>
                  <a:pt x="20972" y="75763"/>
                  <a:pt x="20972" y="78647"/>
                </a:cubicBezTo>
                <a:close/>
                <a:moveTo>
                  <a:pt x="62917" y="78647"/>
                </a:moveTo>
                <a:lnTo>
                  <a:pt x="62917" y="89133"/>
                </a:lnTo>
                <a:cubicBezTo>
                  <a:pt x="62917" y="92017"/>
                  <a:pt x="65277" y="94376"/>
                  <a:pt x="68161" y="94376"/>
                </a:cubicBezTo>
                <a:lnTo>
                  <a:pt x="78647" y="94376"/>
                </a:lnTo>
                <a:cubicBezTo>
                  <a:pt x="81531" y="94376"/>
                  <a:pt x="83890" y="92017"/>
                  <a:pt x="83890" y="89133"/>
                </a:cubicBezTo>
                <a:lnTo>
                  <a:pt x="83890" y="78647"/>
                </a:lnTo>
                <a:cubicBezTo>
                  <a:pt x="83890" y="75763"/>
                  <a:pt x="81531" y="73404"/>
                  <a:pt x="78647" y="73404"/>
                </a:cubicBezTo>
                <a:lnTo>
                  <a:pt x="68161" y="73404"/>
                </a:lnTo>
                <a:cubicBezTo>
                  <a:pt x="65277" y="73404"/>
                  <a:pt x="62917" y="75763"/>
                  <a:pt x="62917" y="78647"/>
                </a:cubicBezTo>
                <a:close/>
                <a:moveTo>
                  <a:pt x="110106" y="73404"/>
                </a:moveTo>
                <a:cubicBezTo>
                  <a:pt x="107222" y="73404"/>
                  <a:pt x="104862" y="75763"/>
                  <a:pt x="104862" y="78647"/>
                </a:cubicBezTo>
                <a:lnTo>
                  <a:pt x="104862" y="89133"/>
                </a:lnTo>
                <a:cubicBezTo>
                  <a:pt x="104862" y="92017"/>
                  <a:pt x="107222" y="94376"/>
                  <a:pt x="110106" y="94376"/>
                </a:cubicBezTo>
                <a:lnTo>
                  <a:pt x="120592" y="94376"/>
                </a:lnTo>
                <a:cubicBezTo>
                  <a:pt x="123475" y="94376"/>
                  <a:pt x="125835" y="92017"/>
                  <a:pt x="125835" y="89133"/>
                </a:cubicBezTo>
                <a:lnTo>
                  <a:pt x="125835" y="78647"/>
                </a:lnTo>
                <a:cubicBezTo>
                  <a:pt x="125835" y="75763"/>
                  <a:pt x="123475" y="73404"/>
                  <a:pt x="120592" y="73404"/>
                </a:cubicBezTo>
                <a:lnTo>
                  <a:pt x="110106" y="73404"/>
                </a:lnTo>
                <a:close/>
                <a:moveTo>
                  <a:pt x="20972" y="120592"/>
                </a:moveTo>
                <a:lnTo>
                  <a:pt x="20972" y="131078"/>
                </a:lnTo>
                <a:cubicBezTo>
                  <a:pt x="20972" y="133962"/>
                  <a:pt x="23332" y="136321"/>
                  <a:pt x="26216" y="136321"/>
                </a:cubicBezTo>
                <a:lnTo>
                  <a:pt x="36702" y="136321"/>
                </a:lnTo>
                <a:cubicBezTo>
                  <a:pt x="39586" y="136321"/>
                  <a:pt x="41945" y="133962"/>
                  <a:pt x="41945" y="131078"/>
                </a:cubicBezTo>
                <a:lnTo>
                  <a:pt x="41945" y="120592"/>
                </a:lnTo>
                <a:cubicBezTo>
                  <a:pt x="41945" y="117708"/>
                  <a:pt x="39586" y="115349"/>
                  <a:pt x="36702" y="115349"/>
                </a:cubicBezTo>
                <a:lnTo>
                  <a:pt x="26216" y="115349"/>
                </a:lnTo>
                <a:cubicBezTo>
                  <a:pt x="23332" y="115349"/>
                  <a:pt x="20972" y="117708"/>
                  <a:pt x="20972" y="120592"/>
                </a:cubicBezTo>
                <a:close/>
                <a:moveTo>
                  <a:pt x="68161" y="115349"/>
                </a:moveTo>
                <a:cubicBezTo>
                  <a:pt x="65277" y="115349"/>
                  <a:pt x="62917" y="117708"/>
                  <a:pt x="62917" y="120592"/>
                </a:cubicBezTo>
                <a:lnTo>
                  <a:pt x="62917" y="131078"/>
                </a:lnTo>
                <a:cubicBezTo>
                  <a:pt x="62917" y="133962"/>
                  <a:pt x="65277" y="136321"/>
                  <a:pt x="68161" y="136321"/>
                </a:cubicBezTo>
                <a:lnTo>
                  <a:pt x="78647" y="136321"/>
                </a:lnTo>
                <a:cubicBezTo>
                  <a:pt x="81531" y="136321"/>
                  <a:pt x="83890" y="133962"/>
                  <a:pt x="83890" y="131078"/>
                </a:cubicBezTo>
                <a:lnTo>
                  <a:pt x="83890" y="120592"/>
                </a:lnTo>
                <a:cubicBezTo>
                  <a:pt x="83890" y="117708"/>
                  <a:pt x="81531" y="115349"/>
                  <a:pt x="78647" y="115349"/>
                </a:cubicBezTo>
                <a:lnTo>
                  <a:pt x="68161" y="115349"/>
                </a:lnTo>
                <a:close/>
                <a:moveTo>
                  <a:pt x="104862" y="120592"/>
                </a:moveTo>
                <a:lnTo>
                  <a:pt x="104862" y="131078"/>
                </a:lnTo>
                <a:cubicBezTo>
                  <a:pt x="104862" y="133962"/>
                  <a:pt x="107222" y="136321"/>
                  <a:pt x="110106" y="136321"/>
                </a:cubicBezTo>
                <a:lnTo>
                  <a:pt x="120592" y="136321"/>
                </a:lnTo>
                <a:cubicBezTo>
                  <a:pt x="123475" y="136321"/>
                  <a:pt x="125835" y="133962"/>
                  <a:pt x="125835" y="131078"/>
                </a:cubicBezTo>
                <a:lnTo>
                  <a:pt x="125835" y="120592"/>
                </a:lnTo>
                <a:cubicBezTo>
                  <a:pt x="125835" y="117708"/>
                  <a:pt x="123475" y="115349"/>
                  <a:pt x="120592" y="115349"/>
                </a:cubicBezTo>
                <a:lnTo>
                  <a:pt x="110106" y="115349"/>
                </a:lnTo>
                <a:cubicBezTo>
                  <a:pt x="107222" y="115349"/>
                  <a:pt x="104862" y="117708"/>
                  <a:pt x="104862" y="120592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14" name="Text 12"/>
          <p:cNvSpPr/>
          <p:nvPr/>
        </p:nvSpPr>
        <p:spPr>
          <a:xfrm>
            <a:off x="1048624" y="3933505"/>
            <a:ext cx="1817615" cy="2237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4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Планирование спринтов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610532" y="4394899"/>
            <a:ext cx="3187817" cy="456734"/>
          </a:xfrm>
          <a:custGeom>
            <a:avLst/>
            <a:gdLst/>
            <a:ahLst/>
            <a:cxnLst/>
            <a:rect l="l" t="t" r="r" b="b"/>
            <a:pathLst>
              <a:path w="3187817" h="456734">
                <a:moveTo>
                  <a:pt x="74571" y="0"/>
                </a:moveTo>
                <a:lnTo>
                  <a:pt x="3113246" y="0"/>
                </a:lnTo>
                <a:cubicBezTo>
                  <a:pt x="3154430" y="0"/>
                  <a:pt x="3187817" y="33387"/>
                  <a:pt x="3187817" y="74571"/>
                </a:cubicBezTo>
                <a:lnTo>
                  <a:pt x="3187817" y="382163"/>
                </a:lnTo>
                <a:cubicBezTo>
                  <a:pt x="3187817" y="423347"/>
                  <a:pt x="3154430" y="456734"/>
                  <a:pt x="3113246" y="456734"/>
                </a:cubicBezTo>
                <a:lnTo>
                  <a:pt x="74571" y="456734"/>
                </a:lnTo>
                <a:cubicBezTo>
                  <a:pt x="33414" y="456734"/>
                  <a:pt x="0" y="423320"/>
                  <a:pt x="0" y="382163"/>
                </a:cubicBezTo>
                <a:lnTo>
                  <a:pt x="0" y="74571"/>
                </a:lnTo>
                <a:cubicBezTo>
                  <a:pt x="0" y="33414"/>
                  <a:pt x="33414" y="0"/>
                  <a:pt x="74571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2700">
            <a:solidFill>
              <a:srgbClr val="8B5CF6">
                <a:alpha val="20000"/>
              </a:srgbClr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750349" y="4539376"/>
            <a:ext cx="167780" cy="167780"/>
          </a:xfrm>
          <a:custGeom>
            <a:avLst/>
            <a:gdLst/>
            <a:ahLst/>
            <a:cxnLst/>
            <a:rect l="l" t="t" r="r" b="b"/>
            <a:pathLst>
              <a:path w="167780" h="167780">
                <a:moveTo>
                  <a:pt x="20972" y="20972"/>
                </a:moveTo>
                <a:cubicBezTo>
                  <a:pt x="20972" y="15172"/>
                  <a:pt x="16286" y="10486"/>
                  <a:pt x="10486" y="10486"/>
                </a:cubicBezTo>
                <a:cubicBezTo>
                  <a:pt x="4686" y="10486"/>
                  <a:pt x="0" y="15172"/>
                  <a:pt x="0" y="20972"/>
                </a:cubicBezTo>
                <a:lnTo>
                  <a:pt x="0" y="131078"/>
                </a:lnTo>
                <a:cubicBezTo>
                  <a:pt x="0" y="145562"/>
                  <a:pt x="11731" y="157294"/>
                  <a:pt x="26216" y="157294"/>
                </a:cubicBezTo>
                <a:lnTo>
                  <a:pt x="157294" y="157294"/>
                </a:lnTo>
                <a:cubicBezTo>
                  <a:pt x="163094" y="157294"/>
                  <a:pt x="167780" y="152608"/>
                  <a:pt x="167780" y="146807"/>
                </a:cubicBezTo>
                <a:cubicBezTo>
                  <a:pt x="167780" y="141007"/>
                  <a:pt x="163094" y="136321"/>
                  <a:pt x="157294" y="136321"/>
                </a:cubicBezTo>
                <a:lnTo>
                  <a:pt x="26216" y="136321"/>
                </a:lnTo>
                <a:cubicBezTo>
                  <a:pt x="23332" y="136321"/>
                  <a:pt x="20972" y="133962"/>
                  <a:pt x="20972" y="131078"/>
                </a:cubicBezTo>
                <a:lnTo>
                  <a:pt x="20972" y="20972"/>
                </a:lnTo>
                <a:close/>
                <a:moveTo>
                  <a:pt x="154213" y="49351"/>
                </a:moveTo>
                <a:cubicBezTo>
                  <a:pt x="158309" y="45255"/>
                  <a:pt x="158309" y="38602"/>
                  <a:pt x="154213" y="34506"/>
                </a:cubicBezTo>
                <a:cubicBezTo>
                  <a:pt x="150117" y="30410"/>
                  <a:pt x="143465" y="30410"/>
                  <a:pt x="139369" y="34506"/>
                </a:cubicBezTo>
                <a:lnTo>
                  <a:pt x="104862" y="69045"/>
                </a:lnTo>
                <a:lnTo>
                  <a:pt x="86053" y="50268"/>
                </a:lnTo>
                <a:cubicBezTo>
                  <a:pt x="81957" y="46172"/>
                  <a:pt x="75304" y="46172"/>
                  <a:pt x="71208" y="50268"/>
                </a:cubicBezTo>
                <a:lnTo>
                  <a:pt x="39749" y="81727"/>
                </a:lnTo>
                <a:cubicBezTo>
                  <a:pt x="35653" y="85823"/>
                  <a:pt x="35653" y="92476"/>
                  <a:pt x="39749" y="96572"/>
                </a:cubicBezTo>
                <a:cubicBezTo>
                  <a:pt x="43846" y="100668"/>
                  <a:pt x="50498" y="100668"/>
                  <a:pt x="54594" y="96572"/>
                </a:cubicBezTo>
                <a:lnTo>
                  <a:pt x="78647" y="72519"/>
                </a:lnTo>
                <a:lnTo>
                  <a:pt x="97456" y="91329"/>
                </a:lnTo>
                <a:cubicBezTo>
                  <a:pt x="101553" y="95425"/>
                  <a:pt x="108205" y="95425"/>
                  <a:pt x="112301" y="91329"/>
                </a:cubicBezTo>
                <a:lnTo>
                  <a:pt x="154246" y="49384"/>
                </a:ln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17" name="Text 15"/>
          <p:cNvSpPr/>
          <p:nvPr/>
        </p:nvSpPr>
        <p:spPr>
          <a:xfrm>
            <a:off x="1048624" y="4511413"/>
            <a:ext cx="1845578" cy="2237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4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Визуализация прогресса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10532" y="4972807"/>
            <a:ext cx="3187817" cy="456734"/>
          </a:xfrm>
          <a:custGeom>
            <a:avLst/>
            <a:gdLst/>
            <a:ahLst/>
            <a:cxnLst/>
            <a:rect l="l" t="t" r="r" b="b"/>
            <a:pathLst>
              <a:path w="3187817" h="456734">
                <a:moveTo>
                  <a:pt x="74571" y="0"/>
                </a:moveTo>
                <a:lnTo>
                  <a:pt x="3113246" y="0"/>
                </a:lnTo>
                <a:cubicBezTo>
                  <a:pt x="3154430" y="0"/>
                  <a:pt x="3187817" y="33387"/>
                  <a:pt x="3187817" y="74571"/>
                </a:cubicBezTo>
                <a:lnTo>
                  <a:pt x="3187817" y="382163"/>
                </a:lnTo>
                <a:cubicBezTo>
                  <a:pt x="3187817" y="423347"/>
                  <a:pt x="3154430" y="456734"/>
                  <a:pt x="3113246" y="456734"/>
                </a:cubicBezTo>
                <a:lnTo>
                  <a:pt x="74571" y="456734"/>
                </a:lnTo>
                <a:cubicBezTo>
                  <a:pt x="33414" y="456734"/>
                  <a:pt x="0" y="423320"/>
                  <a:pt x="0" y="382163"/>
                </a:cubicBezTo>
                <a:lnTo>
                  <a:pt x="0" y="74571"/>
                </a:lnTo>
                <a:cubicBezTo>
                  <a:pt x="0" y="33414"/>
                  <a:pt x="33414" y="0"/>
                  <a:pt x="74571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2700">
            <a:solidFill>
              <a:srgbClr val="8B5CF6">
                <a:alpha val="20000"/>
              </a:srgbClr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750349" y="5117284"/>
            <a:ext cx="167780" cy="167780"/>
          </a:xfrm>
          <a:custGeom>
            <a:avLst/>
            <a:gdLst/>
            <a:ahLst/>
            <a:cxnLst/>
            <a:rect l="l" t="t" r="r" b="b"/>
            <a:pathLst>
              <a:path w="167780" h="167780">
                <a:moveTo>
                  <a:pt x="0" y="83890"/>
                </a:moveTo>
                <a:cubicBezTo>
                  <a:pt x="0" y="37590"/>
                  <a:pt x="37590" y="0"/>
                  <a:pt x="83890" y="0"/>
                </a:cubicBezTo>
                <a:cubicBezTo>
                  <a:pt x="130190" y="0"/>
                  <a:pt x="167780" y="37590"/>
                  <a:pt x="167780" y="83890"/>
                </a:cubicBezTo>
                <a:cubicBezTo>
                  <a:pt x="167780" y="130190"/>
                  <a:pt x="130190" y="167780"/>
                  <a:pt x="83890" y="167780"/>
                </a:cubicBezTo>
                <a:cubicBezTo>
                  <a:pt x="37590" y="167780"/>
                  <a:pt x="0" y="130190"/>
                  <a:pt x="0" y="83890"/>
                </a:cubicBezTo>
                <a:close/>
                <a:moveTo>
                  <a:pt x="94376" y="31459"/>
                </a:moveTo>
                <a:cubicBezTo>
                  <a:pt x="94376" y="25671"/>
                  <a:pt x="89677" y="20972"/>
                  <a:pt x="83890" y="20972"/>
                </a:cubicBezTo>
                <a:cubicBezTo>
                  <a:pt x="78102" y="20972"/>
                  <a:pt x="73404" y="25671"/>
                  <a:pt x="73404" y="31459"/>
                </a:cubicBezTo>
                <a:cubicBezTo>
                  <a:pt x="73404" y="37246"/>
                  <a:pt x="78102" y="41945"/>
                  <a:pt x="83890" y="41945"/>
                </a:cubicBezTo>
                <a:cubicBezTo>
                  <a:pt x="89677" y="41945"/>
                  <a:pt x="94376" y="37246"/>
                  <a:pt x="94376" y="31459"/>
                </a:cubicBezTo>
                <a:close/>
                <a:moveTo>
                  <a:pt x="83890" y="136321"/>
                </a:moveTo>
                <a:cubicBezTo>
                  <a:pt x="95458" y="136321"/>
                  <a:pt x="104862" y="126916"/>
                  <a:pt x="104862" y="115349"/>
                </a:cubicBezTo>
                <a:cubicBezTo>
                  <a:pt x="104862" y="110040"/>
                  <a:pt x="102896" y="105157"/>
                  <a:pt x="99619" y="101487"/>
                </a:cubicBezTo>
                <a:lnTo>
                  <a:pt x="122394" y="55970"/>
                </a:lnTo>
                <a:cubicBezTo>
                  <a:pt x="124327" y="52071"/>
                  <a:pt x="122755" y="47352"/>
                  <a:pt x="118888" y="45419"/>
                </a:cubicBezTo>
                <a:cubicBezTo>
                  <a:pt x="115021" y="43485"/>
                  <a:pt x="110269" y="45058"/>
                  <a:pt x="108336" y="48925"/>
                </a:cubicBezTo>
                <a:lnTo>
                  <a:pt x="85561" y="94442"/>
                </a:lnTo>
                <a:cubicBezTo>
                  <a:pt x="85004" y="94409"/>
                  <a:pt x="84447" y="94376"/>
                  <a:pt x="83890" y="94376"/>
                </a:cubicBezTo>
                <a:cubicBezTo>
                  <a:pt x="72322" y="94376"/>
                  <a:pt x="62917" y="103781"/>
                  <a:pt x="62917" y="115349"/>
                </a:cubicBezTo>
                <a:cubicBezTo>
                  <a:pt x="62917" y="126916"/>
                  <a:pt x="72322" y="136321"/>
                  <a:pt x="83890" y="136321"/>
                </a:cubicBezTo>
                <a:close/>
                <a:moveTo>
                  <a:pt x="57674" y="47188"/>
                </a:moveTo>
                <a:cubicBezTo>
                  <a:pt x="57674" y="41401"/>
                  <a:pt x="52976" y="36702"/>
                  <a:pt x="47188" y="36702"/>
                </a:cubicBezTo>
                <a:cubicBezTo>
                  <a:pt x="41401" y="36702"/>
                  <a:pt x="36702" y="41401"/>
                  <a:pt x="36702" y="47188"/>
                </a:cubicBezTo>
                <a:cubicBezTo>
                  <a:pt x="36702" y="52976"/>
                  <a:pt x="41401" y="57674"/>
                  <a:pt x="47188" y="57674"/>
                </a:cubicBezTo>
                <a:cubicBezTo>
                  <a:pt x="52976" y="57674"/>
                  <a:pt x="57674" y="52976"/>
                  <a:pt x="57674" y="47188"/>
                </a:cubicBezTo>
                <a:close/>
                <a:moveTo>
                  <a:pt x="31459" y="94376"/>
                </a:moveTo>
                <a:cubicBezTo>
                  <a:pt x="37246" y="94376"/>
                  <a:pt x="41945" y="89677"/>
                  <a:pt x="41945" y="83890"/>
                </a:cubicBezTo>
                <a:cubicBezTo>
                  <a:pt x="41945" y="78102"/>
                  <a:pt x="37246" y="73404"/>
                  <a:pt x="31459" y="73404"/>
                </a:cubicBezTo>
                <a:cubicBezTo>
                  <a:pt x="25671" y="73404"/>
                  <a:pt x="20972" y="78102"/>
                  <a:pt x="20972" y="83890"/>
                </a:cubicBezTo>
                <a:cubicBezTo>
                  <a:pt x="20972" y="89677"/>
                  <a:pt x="25671" y="94376"/>
                  <a:pt x="31459" y="94376"/>
                </a:cubicBezTo>
                <a:close/>
                <a:moveTo>
                  <a:pt x="146807" y="83890"/>
                </a:moveTo>
                <a:cubicBezTo>
                  <a:pt x="146807" y="78102"/>
                  <a:pt x="142109" y="73404"/>
                  <a:pt x="136321" y="73404"/>
                </a:cubicBezTo>
                <a:cubicBezTo>
                  <a:pt x="130534" y="73404"/>
                  <a:pt x="125835" y="78102"/>
                  <a:pt x="125835" y="83890"/>
                </a:cubicBezTo>
                <a:cubicBezTo>
                  <a:pt x="125835" y="89677"/>
                  <a:pt x="130534" y="94376"/>
                  <a:pt x="136321" y="94376"/>
                </a:cubicBezTo>
                <a:cubicBezTo>
                  <a:pt x="142109" y="94376"/>
                  <a:pt x="146807" y="89677"/>
                  <a:pt x="146807" y="83890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20" name="Text 18"/>
          <p:cNvSpPr/>
          <p:nvPr/>
        </p:nvSpPr>
        <p:spPr>
          <a:xfrm>
            <a:off x="1048624" y="5089321"/>
            <a:ext cx="1603229" cy="2237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4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Аналитика по циклам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10532" y="5550716"/>
            <a:ext cx="3187817" cy="456734"/>
          </a:xfrm>
          <a:custGeom>
            <a:avLst/>
            <a:gdLst/>
            <a:ahLst/>
            <a:cxnLst/>
            <a:rect l="l" t="t" r="r" b="b"/>
            <a:pathLst>
              <a:path w="3187817" h="456734">
                <a:moveTo>
                  <a:pt x="74571" y="0"/>
                </a:moveTo>
                <a:lnTo>
                  <a:pt x="3113246" y="0"/>
                </a:lnTo>
                <a:cubicBezTo>
                  <a:pt x="3154430" y="0"/>
                  <a:pt x="3187817" y="33387"/>
                  <a:pt x="3187817" y="74571"/>
                </a:cubicBezTo>
                <a:lnTo>
                  <a:pt x="3187817" y="382163"/>
                </a:lnTo>
                <a:cubicBezTo>
                  <a:pt x="3187817" y="423347"/>
                  <a:pt x="3154430" y="456734"/>
                  <a:pt x="3113246" y="456734"/>
                </a:cubicBezTo>
                <a:lnTo>
                  <a:pt x="74571" y="456734"/>
                </a:lnTo>
                <a:cubicBezTo>
                  <a:pt x="33414" y="456734"/>
                  <a:pt x="0" y="423320"/>
                  <a:pt x="0" y="382163"/>
                </a:cubicBezTo>
                <a:lnTo>
                  <a:pt x="0" y="74571"/>
                </a:lnTo>
                <a:cubicBezTo>
                  <a:pt x="0" y="33414"/>
                  <a:pt x="33414" y="0"/>
                  <a:pt x="74571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2700">
            <a:solidFill>
              <a:srgbClr val="8B5CF6">
                <a:alpha val="2000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729376" y="5695193"/>
            <a:ext cx="209725" cy="167780"/>
          </a:xfrm>
          <a:custGeom>
            <a:avLst/>
            <a:gdLst/>
            <a:ahLst/>
            <a:cxnLst/>
            <a:rect l="l" t="t" r="r" b="b"/>
            <a:pathLst>
              <a:path w="209725" h="167780">
                <a:moveTo>
                  <a:pt x="104862" y="5243"/>
                </a:moveTo>
                <a:cubicBezTo>
                  <a:pt x="123672" y="5243"/>
                  <a:pt x="138943" y="20514"/>
                  <a:pt x="138943" y="39323"/>
                </a:cubicBezTo>
                <a:cubicBezTo>
                  <a:pt x="138943" y="58133"/>
                  <a:pt x="123672" y="73404"/>
                  <a:pt x="104862" y="73404"/>
                </a:cubicBezTo>
                <a:cubicBezTo>
                  <a:pt x="86053" y="73404"/>
                  <a:pt x="70782" y="58133"/>
                  <a:pt x="70782" y="39323"/>
                </a:cubicBezTo>
                <a:cubicBezTo>
                  <a:pt x="70782" y="20514"/>
                  <a:pt x="86053" y="5243"/>
                  <a:pt x="104862" y="5243"/>
                </a:cubicBezTo>
                <a:close/>
                <a:moveTo>
                  <a:pt x="31459" y="28837"/>
                </a:moveTo>
                <a:cubicBezTo>
                  <a:pt x="44481" y="28837"/>
                  <a:pt x="55053" y="39409"/>
                  <a:pt x="55053" y="52431"/>
                </a:cubicBezTo>
                <a:cubicBezTo>
                  <a:pt x="55053" y="65453"/>
                  <a:pt x="44481" y="76025"/>
                  <a:pt x="31459" y="76025"/>
                </a:cubicBezTo>
                <a:cubicBezTo>
                  <a:pt x="18437" y="76025"/>
                  <a:pt x="7865" y="65453"/>
                  <a:pt x="7865" y="52431"/>
                </a:cubicBezTo>
                <a:cubicBezTo>
                  <a:pt x="7865" y="39409"/>
                  <a:pt x="18437" y="28837"/>
                  <a:pt x="31459" y="28837"/>
                </a:cubicBezTo>
                <a:close/>
                <a:moveTo>
                  <a:pt x="0" y="136321"/>
                </a:moveTo>
                <a:cubicBezTo>
                  <a:pt x="0" y="113153"/>
                  <a:pt x="18777" y="94376"/>
                  <a:pt x="41945" y="94376"/>
                </a:cubicBezTo>
                <a:cubicBezTo>
                  <a:pt x="46139" y="94376"/>
                  <a:pt x="50203" y="94999"/>
                  <a:pt x="54037" y="96146"/>
                </a:cubicBezTo>
                <a:cubicBezTo>
                  <a:pt x="43256" y="108205"/>
                  <a:pt x="36702" y="124131"/>
                  <a:pt x="36702" y="141564"/>
                </a:cubicBezTo>
                <a:lnTo>
                  <a:pt x="36702" y="146807"/>
                </a:lnTo>
                <a:cubicBezTo>
                  <a:pt x="36702" y="150543"/>
                  <a:pt x="37488" y="154082"/>
                  <a:pt x="38897" y="157294"/>
                </a:cubicBezTo>
                <a:lnTo>
                  <a:pt x="10486" y="157294"/>
                </a:lnTo>
                <a:cubicBezTo>
                  <a:pt x="4686" y="157294"/>
                  <a:pt x="0" y="152608"/>
                  <a:pt x="0" y="146807"/>
                </a:cubicBezTo>
                <a:lnTo>
                  <a:pt x="0" y="136321"/>
                </a:lnTo>
                <a:close/>
                <a:moveTo>
                  <a:pt x="170827" y="157294"/>
                </a:moveTo>
                <a:cubicBezTo>
                  <a:pt x="172236" y="154082"/>
                  <a:pt x="173023" y="150543"/>
                  <a:pt x="173023" y="146807"/>
                </a:cubicBezTo>
                <a:lnTo>
                  <a:pt x="173023" y="141564"/>
                </a:lnTo>
                <a:cubicBezTo>
                  <a:pt x="173023" y="124131"/>
                  <a:pt x="166469" y="108205"/>
                  <a:pt x="155688" y="96146"/>
                </a:cubicBezTo>
                <a:cubicBezTo>
                  <a:pt x="159522" y="94999"/>
                  <a:pt x="163585" y="94376"/>
                  <a:pt x="167780" y="94376"/>
                </a:cubicBezTo>
                <a:cubicBezTo>
                  <a:pt x="190948" y="94376"/>
                  <a:pt x="209725" y="113153"/>
                  <a:pt x="209725" y="136321"/>
                </a:cubicBezTo>
                <a:lnTo>
                  <a:pt x="209725" y="146807"/>
                </a:lnTo>
                <a:cubicBezTo>
                  <a:pt x="209725" y="152608"/>
                  <a:pt x="205039" y="157294"/>
                  <a:pt x="199239" y="157294"/>
                </a:cubicBezTo>
                <a:lnTo>
                  <a:pt x="170827" y="157294"/>
                </a:lnTo>
                <a:close/>
                <a:moveTo>
                  <a:pt x="154672" y="52431"/>
                </a:moveTo>
                <a:cubicBezTo>
                  <a:pt x="154672" y="39409"/>
                  <a:pt x="165244" y="28837"/>
                  <a:pt x="178266" y="28837"/>
                </a:cubicBezTo>
                <a:cubicBezTo>
                  <a:pt x="191288" y="28837"/>
                  <a:pt x="201860" y="39409"/>
                  <a:pt x="201860" y="52431"/>
                </a:cubicBezTo>
                <a:cubicBezTo>
                  <a:pt x="201860" y="65453"/>
                  <a:pt x="191288" y="76025"/>
                  <a:pt x="178266" y="76025"/>
                </a:cubicBezTo>
                <a:cubicBezTo>
                  <a:pt x="165244" y="76025"/>
                  <a:pt x="154672" y="65453"/>
                  <a:pt x="154672" y="52431"/>
                </a:cubicBezTo>
                <a:close/>
                <a:moveTo>
                  <a:pt x="52431" y="141564"/>
                </a:moveTo>
                <a:cubicBezTo>
                  <a:pt x="52431" y="112596"/>
                  <a:pt x="75894" y="89133"/>
                  <a:pt x="104862" y="89133"/>
                </a:cubicBezTo>
                <a:cubicBezTo>
                  <a:pt x="133831" y="89133"/>
                  <a:pt x="157294" y="112596"/>
                  <a:pt x="157294" y="141564"/>
                </a:cubicBezTo>
                <a:lnTo>
                  <a:pt x="157294" y="146807"/>
                </a:lnTo>
                <a:cubicBezTo>
                  <a:pt x="157294" y="152608"/>
                  <a:pt x="152608" y="157294"/>
                  <a:pt x="146807" y="157294"/>
                </a:cubicBezTo>
                <a:lnTo>
                  <a:pt x="62917" y="157294"/>
                </a:lnTo>
                <a:cubicBezTo>
                  <a:pt x="57117" y="157294"/>
                  <a:pt x="52431" y="152608"/>
                  <a:pt x="52431" y="146807"/>
                </a:cubicBezTo>
                <a:lnTo>
                  <a:pt x="52431" y="141564"/>
                </a:ln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23" name="Text 21"/>
          <p:cNvSpPr/>
          <p:nvPr/>
        </p:nvSpPr>
        <p:spPr>
          <a:xfrm>
            <a:off x="1048624" y="5667229"/>
            <a:ext cx="1826936" cy="2237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4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Ритм и предсказуемость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268846" y="1887523"/>
            <a:ext cx="3653872" cy="4968147"/>
          </a:xfrm>
          <a:custGeom>
            <a:avLst/>
            <a:gdLst/>
            <a:ahLst/>
            <a:cxnLst/>
            <a:rect l="l" t="t" r="r" b="b"/>
            <a:pathLst>
              <a:path w="3653872" h="4968147">
                <a:moveTo>
                  <a:pt x="149151" y="0"/>
                </a:moveTo>
                <a:lnTo>
                  <a:pt x="3504721" y="0"/>
                </a:lnTo>
                <a:cubicBezTo>
                  <a:pt x="3587094" y="0"/>
                  <a:pt x="3653872" y="66777"/>
                  <a:pt x="3653872" y="149151"/>
                </a:cubicBezTo>
                <a:lnTo>
                  <a:pt x="3653872" y="4818996"/>
                </a:lnTo>
                <a:cubicBezTo>
                  <a:pt x="3653872" y="4901370"/>
                  <a:pt x="3587094" y="4968147"/>
                  <a:pt x="3504721" y="4968147"/>
                </a:cubicBezTo>
                <a:lnTo>
                  <a:pt x="149151" y="4968147"/>
                </a:lnTo>
                <a:cubicBezTo>
                  <a:pt x="66777" y="4968147"/>
                  <a:pt x="0" y="4901370"/>
                  <a:pt x="0" y="4818996"/>
                </a:cubicBezTo>
                <a:lnTo>
                  <a:pt x="0" y="149151"/>
                </a:lnTo>
                <a:cubicBezTo>
                  <a:pt x="0" y="66832"/>
                  <a:pt x="66832" y="0"/>
                  <a:pt x="149151" y="0"/>
                </a:cubicBezTo>
                <a:close/>
              </a:path>
            </a:pathLst>
          </a:custGeom>
          <a:gradFill flip="none" rotWithShape="1">
            <a:gsLst>
              <a:gs pos="0">
                <a:srgbClr val="6366F1">
                  <a:alpha val="15000"/>
                </a:srgbClr>
              </a:gs>
              <a:gs pos="100000">
                <a:srgbClr val="6366F1">
                  <a:alpha val="5000"/>
                </a:srgbClr>
              </a:gs>
            </a:gsLst>
            <a:lin ang="2700000" scaled="1"/>
          </a:gradFill>
          <a:ln w="12700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4497213" y="2115890"/>
            <a:ext cx="596550" cy="596550"/>
          </a:xfrm>
          <a:custGeom>
            <a:avLst/>
            <a:gdLst/>
            <a:ahLst/>
            <a:cxnLst/>
            <a:rect l="l" t="t" r="r" b="b"/>
            <a:pathLst>
              <a:path w="596550" h="596550">
                <a:moveTo>
                  <a:pt x="111853" y="0"/>
                </a:moveTo>
                <a:lnTo>
                  <a:pt x="484697" y="0"/>
                </a:lnTo>
                <a:cubicBezTo>
                  <a:pt x="546472" y="0"/>
                  <a:pt x="596550" y="50078"/>
                  <a:pt x="596550" y="111853"/>
                </a:cubicBezTo>
                <a:lnTo>
                  <a:pt x="596550" y="484697"/>
                </a:lnTo>
                <a:cubicBezTo>
                  <a:pt x="596550" y="546472"/>
                  <a:pt x="546472" y="596550"/>
                  <a:pt x="484697" y="596550"/>
                </a:cubicBezTo>
                <a:lnTo>
                  <a:pt x="111853" y="596550"/>
                </a:lnTo>
                <a:cubicBezTo>
                  <a:pt x="50078" y="596550"/>
                  <a:pt x="0" y="546472"/>
                  <a:pt x="0" y="484697"/>
                </a:cubicBezTo>
                <a:lnTo>
                  <a:pt x="0" y="111853"/>
                </a:lnTo>
                <a:cubicBezTo>
                  <a:pt x="0" y="50120"/>
                  <a:pt x="50120" y="0"/>
                  <a:pt x="111853" y="0"/>
                </a:cubicBezTo>
                <a:close/>
              </a:path>
            </a:pathLst>
          </a:custGeom>
          <a:solidFill>
            <a:srgbClr val="6366F1">
              <a:alpha val="30196"/>
            </a:srgbClr>
          </a:solidFill>
          <a:ln/>
        </p:spPr>
      </p:sp>
      <p:sp>
        <p:nvSpPr>
          <p:cNvPr id="26" name="Shape 24"/>
          <p:cNvSpPr/>
          <p:nvPr/>
        </p:nvSpPr>
        <p:spPr>
          <a:xfrm>
            <a:off x="4658002" y="2274349"/>
            <a:ext cx="279633" cy="279633"/>
          </a:xfrm>
          <a:custGeom>
            <a:avLst/>
            <a:gdLst/>
            <a:ahLst/>
            <a:cxnLst/>
            <a:rect l="l" t="t" r="r" b="b"/>
            <a:pathLst>
              <a:path w="279633" h="279633">
                <a:moveTo>
                  <a:pt x="155109" y="-710"/>
                </a:moveTo>
                <a:cubicBezTo>
                  <a:pt x="145660" y="-6172"/>
                  <a:pt x="133973" y="-6172"/>
                  <a:pt x="124524" y="-710"/>
                </a:cubicBezTo>
                <a:lnTo>
                  <a:pt x="78538" y="25833"/>
                </a:lnTo>
                <a:cubicBezTo>
                  <a:pt x="69089" y="31295"/>
                  <a:pt x="63245" y="41399"/>
                  <a:pt x="63245" y="52322"/>
                </a:cubicBezTo>
                <a:lnTo>
                  <a:pt x="63245" y="107975"/>
                </a:lnTo>
                <a:lnTo>
                  <a:pt x="15019" y="135830"/>
                </a:lnTo>
                <a:cubicBezTo>
                  <a:pt x="5571" y="141291"/>
                  <a:pt x="-273" y="151395"/>
                  <a:pt x="-273" y="162318"/>
                </a:cubicBezTo>
                <a:lnTo>
                  <a:pt x="-273" y="215459"/>
                </a:lnTo>
                <a:cubicBezTo>
                  <a:pt x="-273" y="226383"/>
                  <a:pt x="5571" y="236487"/>
                  <a:pt x="15019" y="241948"/>
                </a:cubicBezTo>
                <a:lnTo>
                  <a:pt x="61060" y="268491"/>
                </a:lnTo>
                <a:cubicBezTo>
                  <a:pt x="70509" y="273953"/>
                  <a:pt x="82197" y="273953"/>
                  <a:pt x="91645" y="268491"/>
                </a:cubicBezTo>
                <a:lnTo>
                  <a:pt x="139871" y="240637"/>
                </a:lnTo>
                <a:lnTo>
                  <a:pt x="188097" y="268491"/>
                </a:lnTo>
                <a:cubicBezTo>
                  <a:pt x="197545" y="273953"/>
                  <a:pt x="209233" y="273953"/>
                  <a:pt x="218682" y="268491"/>
                </a:cubicBezTo>
                <a:lnTo>
                  <a:pt x="264614" y="241948"/>
                </a:lnTo>
                <a:cubicBezTo>
                  <a:pt x="274062" y="236487"/>
                  <a:pt x="279906" y="226383"/>
                  <a:pt x="279906" y="215459"/>
                </a:cubicBezTo>
                <a:lnTo>
                  <a:pt x="279906" y="162318"/>
                </a:lnTo>
                <a:cubicBezTo>
                  <a:pt x="279906" y="151395"/>
                  <a:pt x="274062" y="141291"/>
                  <a:pt x="264614" y="135830"/>
                </a:cubicBezTo>
                <a:lnTo>
                  <a:pt x="216388" y="107975"/>
                </a:lnTo>
                <a:lnTo>
                  <a:pt x="216388" y="52322"/>
                </a:lnTo>
                <a:cubicBezTo>
                  <a:pt x="216388" y="41399"/>
                  <a:pt x="210544" y="31295"/>
                  <a:pt x="201095" y="25833"/>
                </a:cubicBezTo>
                <a:lnTo>
                  <a:pt x="155109" y="-710"/>
                </a:lnTo>
                <a:close/>
                <a:moveTo>
                  <a:pt x="126709" y="159806"/>
                </a:moveTo>
                <a:lnTo>
                  <a:pt x="126709" y="217972"/>
                </a:lnTo>
                <a:lnTo>
                  <a:pt x="78483" y="245826"/>
                </a:lnTo>
                <a:cubicBezTo>
                  <a:pt x="77828" y="246208"/>
                  <a:pt x="77063" y="246427"/>
                  <a:pt x="76298" y="246427"/>
                </a:cubicBezTo>
                <a:lnTo>
                  <a:pt x="76298" y="188916"/>
                </a:lnTo>
                <a:lnTo>
                  <a:pt x="126709" y="159806"/>
                </a:lnTo>
                <a:close/>
                <a:moveTo>
                  <a:pt x="253090" y="160134"/>
                </a:moveTo>
                <a:cubicBezTo>
                  <a:pt x="253472" y="160789"/>
                  <a:pt x="253691" y="161554"/>
                  <a:pt x="253691" y="162318"/>
                </a:cubicBezTo>
                <a:lnTo>
                  <a:pt x="253691" y="215459"/>
                </a:lnTo>
                <a:cubicBezTo>
                  <a:pt x="253691" y="217043"/>
                  <a:pt x="252871" y="218463"/>
                  <a:pt x="251506" y="219228"/>
                </a:cubicBezTo>
                <a:lnTo>
                  <a:pt x="205465" y="245771"/>
                </a:lnTo>
                <a:cubicBezTo>
                  <a:pt x="204809" y="246154"/>
                  <a:pt x="204045" y="246372"/>
                  <a:pt x="203280" y="246372"/>
                </a:cubicBezTo>
                <a:lnTo>
                  <a:pt x="203280" y="188862"/>
                </a:lnTo>
                <a:lnTo>
                  <a:pt x="253090" y="160134"/>
                </a:lnTo>
                <a:close/>
                <a:moveTo>
                  <a:pt x="190227" y="52322"/>
                </a:moveTo>
                <a:lnTo>
                  <a:pt x="190227" y="107975"/>
                </a:lnTo>
                <a:lnTo>
                  <a:pt x="139817" y="137086"/>
                </a:lnTo>
                <a:lnTo>
                  <a:pt x="139817" y="78920"/>
                </a:lnTo>
                <a:lnTo>
                  <a:pt x="189626" y="50192"/>
                </a:lnTo>
                <a:cubicBezTo>
                  <a:pt x="190008" y="50847"/>
                  <a:pt x="190227" y="51612"/>
                  <a:pt x="190227" y="52377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27" name="Text 25"/>
          <p:cNvSpPr/>
          <p:nvPr/>
        </p:nvSpPr>
        <p:spPr>
          <a:xfrm>
            <a:off x="5242901" y="2246385"/>
            <a:ext cx="1174459" cy="335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2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Модули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4497213" y="2898862"/>
            <a:ext cx="3271706" cy="7270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4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Разбивайте проекты на более мелкие, сфокусированные части. Отслеживайте прогресс функций и управляйте вехами.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4501873" y="3816991"/>
            <a:ext cx="3187817" cy="456734"/>
          </a:xfrm>
          <a:custGeom>
            <a:avLst/>
            <a:gdLst/>
            <a:ahLst/>
            <a:cxnLst/>
            <a:rect l="l" t="t" r="r" b="b"/>
            <a:pathLst>
              <a:path w="3187817" h="456734">
                <a:moveTo>
                  <a:pt x="74571" y="0"/>
                </a:moveTo>
                <a:lnTo>
                  <a:pt x="3113246" y="0"/>
                </a:lnTo>
                <a:cubicBezTo>
                  <a:pt x="3154430" y="0"/>
                  <a:pt x="3187817" y="33387"/>
                  <a:pt x="3187817" y="74571"/>
                </a:cubicBezTo>
                <a:lnTo>
                  <a:pt x="3187817" y="382163"/>
                </a:lnTo>
                <a:cubicBezTo>
                  <a:pt x="3187817" y="423347"/>
                  <a:pt x="3154430" y="456734"/>
                  <a:pt x="3113246" y="456734"/>
                </a:cubicBezTo>
                <a:lnTo>
                  <a:pt x="74571" y="456734"/>
                </a:lnTo>
                <a:cubicBezTo>
                  <a:pt x="33414" y="456734"/>
                  <a:pt x="0" y="423320"/>
                  <a:pt x="0" y="382163"/>
                </a:cubicBezTo>
                <a:lnTo>
                  <a:pt x="0" y="74571"/>
                </a:lnTo>
                <a:cubicBezTo>
                  <a:pt x="0" y="33414"/>
                  <a:pt x="33414" y="0"/>
                  <a:pt x="74571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2700">
            <a:solidFill>
              <a:srgbClr val="6366F1">
                <a:alpha val="20000"/>
              </a:srgbClr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4641690" y="3961468"/>
            <a:ext cx="167780" cy="167780"/>
          </a:xfrm>
          <a:custGeom>
            <a:avLst/>
            <a:gdLst/>
            <a:ahLst/>
            <a:cxnLst/>
            <a:rect l="l" t="t" r="r" b="b"/>
            <a:pathLst>
              <a:path w="167780" h="167780">
                <a:moveTo>
                  <a:pt x="73404" y="0"/>
                </a:moveTo>
                <a:cubicBezTo>
                  <a:pt x="84971" y="0"/>
                  <a:pt x="94376" y="7045"/>
                  <a:pt x="94376" y="15729"/>
                </a:cubicBezTo>
                <a:cubicBezTo>
                  <a:pt x="94376" y="19137"/>
                  <a:pt x="92934" y="22283"/>
                  <a:pt x="90444" y="24872"/>
                </a:cubicBezTo>
                <a:cubicBezTo>
                  <a:pt x="88281" y="27133"/>
                  <a:pt x="86511" y="29886"/>
                  <a:pt x="86511" y="33032"/>
                </a:cubicBezTo>
                <a:cubicBezTo>
                  <a:pt x="86511" y="37947"/>
                  <a:pt x="90509" y="41945"/>
                  <a:pt x="95425" y="41945"/>
                </a:cubicBezTo>
                <a:lnTo>
                  <a:pt x="110106" y="41945"/>
                </a:lnTo>
                <a:cubicBezTo>
                  <a:pt x="118789" y="41945"/>
                  <a:pt x="125835" y="48990"/>
                  <a:pt x="125835" y="57674"/>
                </a:cubicBezTo>
                <a:lnTo>
                  <a:pt x="125835" y="72355"/>
                </a:lnTo>
                <a:cubicBezTo>
                  <a:pt x="125835" y="77270"/>
                  <a:pt x="129833" y="81268"/>
                  <a:pt x="134748" y="81268"/>
                </a:cubicBezTo>
                <a:cubicBezTo>
                  <a:pt x="137861" y="81268"/>
                  <a:pt x="140647" y="79499"/>
                  <a:pt x="142908" y="77336"/>
                </a:cubicBezTo>
                <a:cubicBezTo>
                  <a:pt x="145497" y="74878"/>
                  <a:pt x="148642" y="73404"/>
                  <a:pt x="152050" y="73404"/>
                </a:cubicBezTo>
                <a:cubicBezTo>
                  <a:pt x="160734" y="73404"/>
                  <a:pt x="167780" y="82809"/>
                  <a:pt x="167780" y="94376"/>
                </a:cubicBezTo>
                <a:cubicBezTo>
                  <a:pt x="167780" y="105944"/>
                  <a:pt x="160734" y="115349"/>
                  <a:pt x="152050" y="115349"/>
                </a:cubicBezTo>
                <a:cubicBezTo>
                  <a:pt x="148642" y="115349"/>
                  <a:pt x="145464" y="113907"/>
                  <a:pt x="142908" y="111416"/>
                </a:cubicBezTo>
                <a:cubicBezTo>
                  <a:pt x="140647" y="109253"/>
                  <a:pt x="137894" y="107484"/>
                  <a:pt x="134748" y="107484"/>
                </a:cubicBezTo>
                <a:cubicBezTo>
                  <a:pt x="129833" y="107484"/>
                  <a:pt x="125835" y="111482"/>
                  <a:pt x="125835" y="116397"/>
                </a:cubicBezTo>
                <a:lnTo>
                  <a:pt x="125835" y="152050"/>
                </a:lnTo>
                <a:cubicBezTo>
                  <a:pt x="125835" y="160734"/>
                  <a:pt x="118789" y="167780"/>
                  <a:pt x="110106" y="167780"/>
                </a:cubicBezTo>
                <a:lnTo>
                  <a:pt x="91492" y="167780"/>
                </a:lnTo>
                <a:cubicBezTo>
                  <a:pt x="87298" y="167780"/>
                  <a:pt x="83890" y="164372"/>
                  <a:pt x="83890" y="160177"/>
                </a:cubicBezTo>
                <a:cubicBezTo>
                  <a:pt x="83890" y="157163"/>
                  <a:pt x="85791" y="154508"/>
                  <a:pt x="88215" y="152706"/>
                </a:cubicBezTo>
                <a:cubicBezTo>
                  <a:pt x="92017" y="149855"/>
                  <a:pt x="94376" y="145923"/>
                  <a:pt x="94376" y="141564"/>
                </a:cubicBezTo>
                <a:cubicBezTo>
                  <a:pt x="94376" y="132880"/>
                  <a:pt x="84971" y="125835"/>
                  <a:pt x="73404" y="125835"/>
                </a:cubicBezTo>
                <a:cubicBezTo>
                  <a:pt x="61836" y="125835"/>
                  <a:pt x="52431" y="132880"/>
                  <a:pt x="52431" y="141564"/>
                </a:cubicBezTo>
                <a:cubicBezTo>
                  <a:pt x="52431" y="145923"/>
                  <a:pt x="54791" y="149855"/>
                  <a:pt x="58592" y="152706"/>
                </a:cubicBezTo>
                <a:cubicBezTo>
                  <a:pt x="61017" y="154508"/>
                  <a:pt x="62917" y="157130"/>
                  <a:pt x="62917" y="160177"/>
                </a:cubicBezTo>
                <a:cubicBezTo>
                  <a:pt x="62917" y="164372"/>
                  <a:pt x="59509" y="167780"/>
                  <a:pt x="55315" y="167780"/>
                </a:cubicBezTo>
                <a:lnTo>
                  <a:pt x="15729" y="167780"/>
                </a:lnTo>
                <a:cubicBezTo>
                  <a:pt x="7045" y="167780"/>
                  <a:pt x="0" y="160734"/>
                  <a:pt x="0" y="152050"/>
                </a:cubicBezTo>
                <a:lnTo>
                  <a:pt x="0" y="112465"/>
                </a:lnTo>
                <a:cubicBezTo>
                  <a:pt x="0" y="108270"/>
                  <a:pt x="3408" y="104862"/>
                  <a:pt x="7603" y="104862"/>
                </a:cubicBezTo>
                <a:cubicBezTo>
                  <a:pt x="10617" y="104862"/>
                  <a:pt x="13272" y="106763"/>
                  <a:pt x="15074" y="109188"/>
                </a:cubicBezTo>
                <a:cubicBezTo>
                  <a:pt x="17925" y="112989"/>
                  <a:pt x="21857" y="115349"/>
                  <a:pt x="26216" y="115349"/>
                </a:cubicBezTo>
                <a:cubicBezTo>
                  <a:pt x="34900" y="115349"/>
                  <a:pt x="41945" y="105944"/>
                  <a:pt x="41945" y="94376"/>
                </a:cubicBezTo>
                <a:cubicBezTo>
                  <a:pt x="41945" y="82809"/>
                  <a:pt x="34900" y="73404"/>
                  <a:pt x="26216" y="73404"/>
                </a:cubicBezTo>
                <a:cubicBezTo>
                  <a:pt x="21857" y="73404"/>
                  <a:pt x="17925" y="75763"/>
                  <a:pt x="15074" y="79564"/>
                </a:cubicBezTo>
                <a:cubicBezTo>
                  <a:pt x="13272" y="81989"/>
                  <a:pt x="10650" y="83890"/>
                  <a:pt x="7603" y="83890"/>
                </a:cubicBezTo>
                <a:cubicBezTo>
                  <a:pt x="3408" y="83890"/>
                  <a:pt x="0" y="80482"/>
                  <a:pt x="0" y="76287"/>
                </a:cubicBezTo>
                <a:lnTo>
                  <a:pt x="0" y="57674"/>
                </a:lnTo>
                <a:cubicBezTo>
                  <a:pt x="0" y="48990"/>
                  <a:pt x="7045" y="41945"/>
                  <a:pt x="15729" y="41945"/>
                </a:cubicBezTo>
                <a:lnTo>
                  <a:pt x="51383" y="41945"/>
                </a:lnTo>
                <a:cubicBezTo>
                  <a:pt x="56298" y="41945"/>
                  <a:pt x="60296" y="37947"/>
                  <a:pt x="60296" y="33032"/>
                </a:cubicBezTo>
                <a:cubicBezTo>
                  <a:pt x="60296" y="29919"/>
                  <a:pt x="58526" y="27133"/>
                  <a:pt x="56364" y="24872"/>
                </a:cubicBezTo>
                <a:cubicBezTo>
                  <a:pt x="53906" y="22283"/>
                  <a:pt x="52431" y="19137"/>
                  <a:pt x="52431" y="15729"/>
                </a:cubicBezTo>
                <a:cubicBezTo>
                  <a:pt x="52431" y="7045"/>
                  <a:pt x="61836" y="0"/>
                  <a:pt x="73404" y="0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31" name="Text 29"/>
          <p:cNvSpPr/>
          <p:nvPr/>
        </p:nvSpPr>
        <p:spPr>
          <a:xfrm>
            <a:off x="4939965" y="3933505"/>
            <a:ext cx="2097248" cy="2237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4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Структурирование проектов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4501873" y="4394899"/>
            <a:ext cx="3187817" cy="456734"/>
          </a:xfrm>
          <a:custGeom>
            <a:avLst/>
            <a:gdLst/>
            <a:ahLst/>
            <a:cxnLst/>
            <a:rect l="l" t="t" r="r" b="b"/>
            <a:pathLst>
              <a:path w="3187817" h="456734">
                <a:moveTo>
                  <a:pt x="74571" y="0"/>
                </a:moveTo>
                <a:lnTo>
                  <a:pt x="3113246" y="0"/>
                </a:lnTo>
                <a:cubicBezTo>
                  <a:pt x="3154430" y="0"/>
                  <a:pt x="3187817" y="33387"/>
                  <a:pt x="3187817" y="74571"/>
                </a:cubicBezTo>
                <a:lnTo>
                  <a:pt x="3187817" y="382163"/>
                </a:lnTo>
                <a:cubicBezTo>
                  <a:pt x="3187817" y="423347"/>
                  <a:pt x="3154430" y="456734"/>
                  <a:pt x="3113246" y="456734"/>
                </a:cubicBezTo>
                <a:lnTo>
                  <a:pt x="74571" y="456734"/>
                </a:lnTo>
                <a:cubicBezTo>
                  <a:pt x="33414" y="456734"/>
                  <a:pt x="0" y="423320"/>
                  <a:pt x="0" y="382163"/>
                </a:cubicBezTo>
                <a:lnTo>
                  <a:pt x="0" y="74571"/>
                </a:lnTo>
                <a:cubicBezTo>
                  <a:pt x="0" y="33414"/>
                  <a:pt x="33414" y="0"/>
                  <a:pt x="74571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2700">
            <a:solidFill>
              <a:srgbClr val="6366F1">
                <a:alpha val="20000"/>
              </a:srgbClr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4652176" y="4539376"/>
            <a:ext cx="146807" cy="167780"/>
          </a:xfrm>
          <a:custGeom>
            <a:avLst/>
            <a:gdLst/>
            <a:ahLst/>
            <a:cxnLst/>
            <a:rect l="l" t="t" r="r" b="b"/>
            <a:pathLst>
              <a:path w="146807" h="167780">
                <a:moveTo>
                  <a:pt x="10486" y="0"/>
                </a:moveTo>
                <a:cubicBezTo>
                  <a:pt x="16286" y="0"/>
                  <a:pt x="20972" y="4686"/>
                  <a:pt x="20972" y="10486"/>
                </a:cubicBezTo>
                <a:lnTo>
                  <a:pt x="20972" y="15729"/>
                </a:lnTo>
                <a:lnTo>
                  <a:pt x="43583" y="10093"/>
                </a:lnTo>
                <a:cubicBezTo>
                  <a:pt x="56069" y="6980"/>
                  <a:pt x="69242" y="8422"/>
                  <a:pt x="80777" y="14189"/>
                </a:cubicBezTo>
                <a:cubicBezTo>
                  <a:pt x="95949" y="21792"/>
                  <a:pt x="113808" y="21792"/>
                  <a:pt x="128981" y="14189"/>
                </a:cubicBezTo>
                <a:lnTo>
                  <a:pt x="132127" y="12616"/>
                </a:lnTo>
                <a:cubicBezTo>
                  <a:pt x="138877" y="9208"/>
                  <a:pt x="146807" y="14124"/>
                  <a:pt x="146807" y="21661"/>
                </a:cubicBezTo>
                <a:lnTo>
                  <a:pt x="146807" y="113317"/>
                </a:lnTo>
                <a:cubicBezTo>
                  <a:pt x="146807" y="117675"/>
                  <a:pt x="144087" y="121608"/>
                  <a:pt x="139991" y="123148"/>
                </a:cubicBezTo>
                <a:lnTo>
                  <a:pt x="128620" y="127408"/>
                </a:lnTo>
                <a:cubicBezTo>
                  <a:pt x="113481" y="133077"/>
                  <a:pt x="96637" y="132192"/>
                  <a:pt x="82186" y="124983"/>
                </a:cubicBezTo>
                <a:cubicBezTo>
                  <a:pt x="69766" y="118757"/>
                  <a:pt x="55512" y="117216"/>
                  <a:pt x="42043" y="120592"/>
                </a:cubicBezTo>
                <a:lnTo>
                  <a:pt x="20972" y="125835"/>
                </a:lnTo>
                <a:lnTo>
                  <a:pt x="20972" y="157294"/>
                </a:lnTo>
                <a:cubicBezTo>
                  <a:pt x="20972" y="163094"/>
                  <a:pt x="16286" y="167780"/>
                  <a:pt x="10486" y="167780"/>
                </a:cubicBezTo>
                <a:cubicBezTo>
                  <a:pt x="4686" y="167780"/>
                  <a:pt x="0" y="163094"/>
                  <a:pt x="0" y="157294"/>
                </a:cubicBezTo>
                <a:lnTo>
                  <a:pt x="0" y="10486"/>
                </a:lnTo>
                <a:cubicBezTo>
                  <a:pt x="0" y="4686"/>
                  <a:pt x="4686" y="0"/>
                  <a:pt x="10486" y="0"/>
                </a:cubicBezTo>
                <a:close/>
                <a:moveTo>
                  <a:pt x="20972" y="61312"/>
                </a:moveTo>
                <a:lnTo>
                  <a:pt x="41945" y="56757"/>
                </a:lnTo>
                <a:lnTo>
                  <a:pt x="41945" y="78221"/>
                </a:lnTo>
                <a:lnTo>
                  <a:pt x="20972" y="82776"/>
                </a:lnTo>
                <a:lnTo>
                  <a:pt x="20972" y="104240"/>
                </a:lnTo>
                <a:lnTo>
                  <a:pt x="36964" y="100242"/>
                </a:lnTo>
                <a:cubicBezTo>
                  <a:pt x="38635" y="99816"/>
                  <a:pt x="40274" y="99455"/>
                  <a:pt x="41945" y="99160"/>
                </a:cubicBezTo>
                <a:lnTo>
                  <a:pt x="41945" y="78221"/>
                </a:lnTo>
                <a:lnTo>
                  <a:pt x="54692" y="75468"/>
                </a:lnTo>
                <a:cubicBezTo>
                  <a:pt x="57412" y="74878"/>
                  <a:pt x="60165" y="74649"/>
                  <a:pt x="62917" y="74780"/>
                </a:cubicBezTo>
                <a:lnTo>
                  <a:pt x="62917" y="53808"/>
                </a:lnTo>
                <a:cubicBezTo>
                  <a:pt x="67374" y="53939"/>
                  <a:pt x="71831" y="54660"/>
                  <a:pt x="76156" y="55905"/>
                </a:cubicBezTo>
                <a:lnTo>
                  <a:pt x="83890" y="58166"/>
                </a:lnTo>
                <a:lnTo>
                  <a:pt x="83890" y="80023"/>
                </a:lnTo>
                <a:lnTo>
                  <a:pt x="70225" y="75992"/>
                </a:lnTo>
                <a:cubicBezTo>
                  <a:pt x="67833" y="75304"/>
                  <a:pt x="65375" y="74878"/>
                  <a:pt x="62917" y="74747"/>
                </a:cubicBezTo>
                <a:lnTo>
                  <a:pt x="62917" y="98145"/>
                </a:lnTo>
                <a:cubicBezTo>
                  <a:pt x="70061" y="98767"/>
                  <a:pt x="77107" y="100340"/>
                  <a:pt x="83890" y="102863"/>
                </a:cubicBezTo>
                <a:lnTo>
                  <a:pt x="83890" y="79990"/>
                </a:lnTo>
                <a:lnTo>
                  <a:pt x="91329" y="82186"/>
                </a:lnTo>
                <a:cubicBezTo>
                  <a:pt x="95752" y="83497"/>
                  <a:pt x="100275" y="84283"/>
                  <a:pt x="104862" y="84611"/>
                </a:cubicBezTo>
                <a:lnTo>
                  <a:pt x="104862" y="63573"/>
                </a:lnTo>
                <a:cubicBezTo>
                  <a:pt x="102306" y="63311"/>
                  <a:pt x="99750" y="62819"/>
                  <a:pt x="97260" y="62098"/>
                </a:cubicBezTo>
                <a:lnTo>
                  <a:pt x="83890" y="58166"/>
                </a:lnTo>
                <a:lnTo>
                  <a:pt x="83890" y="37849"/>
                </a:lnTo>
                <a:cubicBezTo>
                  <a:pt x="79630" y="36604"/>
                  <a:pt x="75435" y="34965"/>
                  <a:pt x="71372" y="32933"/>
                </a:cubicBezTo>
                <a:cubicBezTo>
                  <a:pt x="68685" y="31590"/>
                  <a:pt x="65834" y="30639"/>
                  <a:pt x="62917" y="30050"/>
                </a:cubicBezTo>
                <a:lnTo>
                  <a:pt x="62917" y="53775"/>
                </a:lnTo>
                <a:cubicBezTo>
                  <a:pt x="58657" y="53644"/>
                  <a:pt x="54397" y="54037"/>
                  <a:pt x="50236" y="54954"/>
                </a:cubicBezTo>
                <a:lnTo>
                  <a:pt x="41945" y="56757"/>
                </a:lnTo>
                <a:lnTo>
                  <a:pt x="41945" y="32114"/>
                </a:lnTo>
                <a:lnTo>
                  <a:pt x="20972" y="37357"/>
                </a:lnTo>
                <a:lnTo>
                  <a:pt x="20972" y="61312"/>
                </a:lnTo>
                <a:close/>
                <a:moveTo>
                  <a:pt x="104862" y="110007"/>
                </a:moveTo>
                <a:cubicBezTo>
                  <a:pt x="110368" y="110499"/>
                  <a:pt x="115971" y="109778"/>
                  <a:pt x="121247" y="107779"/>
                </a:cubicBezTo>
                <a:lnTo>
                  <a:pt x="125835" y="106075"/>
                </a:lnTo>
                <a:lnTo>
                  <a:pt x="125835" y="82579"/>
                </a:lnTo>
                <a:lnTo>
                  <a:pt x="123246" y="83169"/>
                </a:lnTo>
                <a:cubicBezTo>
                  <a:pt x="117216" y="84578"/>
                  <a:pt x="111023" y="85037"/>
                  <a:pt x="104862" y="84644"/>
                </a:cubicBezTo>
                <a:lnTo>
                  <a:pt x="104862" y="110007"/>
                </a:lnTo>
                <a:close/>
                <a:moveTo>
                  <a:pt x="125835" y="61050"/>
                </a:moveTo>
                <a:lnTo>
                  <a:pt x="125835" y="37849"/>
                </a:lnTo>
                <a:cubicBezTo>
                  <a:pt x="118986" y="39848"/>
                  <a:pt x="111941" y="40831"/>
                  <a:pt x="104862" y="40831"/>
                </a:cubicBezTo>
                <a:lnTo>
                  <a:pt x="104862" y="63573"/>
                </a:lnTo>
                <a:cubicBezTo>
                  <a:pt x="109417" y="64032"/>
                  <a:pt x="114038" y="63737"/>
                  <a:pt x="118527" y="62721"/>
                </a:cubicBezTo>
                <a:lnTo>
                  <a:pt x="125835" y="61017"/>
                </a:ln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34" name="Text 32"/>
          <p:cNvSpPr/>
          <p:nvPr/>
        </p:nvSpPr>
        <p:spPr>
          <a:xfrm>
            <a:off x="4939965" y="4511413"/>
            <a:ext cx="1472734" cy="2237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4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Управление вехами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4501873" y="4972807"/>
            <a:ext cx="3187817" cy="456734"/>
          </a:xfrm>
          <a:custGeom>
            <a:avLst/>
            <a:gdLst/>
            <a:ahLst/>
            <a:cxnLst/>
            <a:rect l="l" t="t" r="r" b="b"/>
            <a:pathLst>
              <a:path w="3187817" h="456734">
                <a:moveTo>
                  <a:pt x="74571" y="0"/>
                </a:moveTo>
                <a:lnTo>
                  <a:pt x="3113246" y="0"/>
                </a:lnTo>
                <a:cubicBezTo>
                  <a:pt x="3154430" y="0"/>
                  <a:pt x="3187817" y="33387"/>
                  <a:pt x="3187817" y="74571"/>
                </a:cubicBezTo>
                <a:lnTo>
                  <a:pt x="3187817" y="382163"/>
                </a:lnTo>
                <a:cubicBezTo>
                  <a:pt x="3187817" y="423347"/>
                  <a:pt x="3154430" y="456734"/>
                  <a:pt x="3113246" y="456734"/>
                </a:cubicBezTo>
                <a:lnTo>
                  <a:pt x="74571" y="456734"/>
                </a:lnTo>
                <a:cubicBezTo>
                  <a:pt x="33414" y="456734"/>
                  <a:pt x="0" y="423320"/>
                  <a:pt x="0" y="382163"/>
                </a:cubicBezTo>
                <a:lnTo>
                  <a:pt x="0" y="74571"/>
                </a:lnTo>
                <a:cubicBezTo>
                  <a:pt x="0" y="33414"/>
                  <a:pt x="33414" y="0"/>
                  <a:pt x="74571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2700">
            <a:solidFill>
              <a:srgbClr val="6366F1">
                <a:alpha val="20000"/>
              </a:srgbClr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4641690" y="5117284"/>
            <a:ext cx="167780" cy="167780"/>
          </a:xfrm>
          <a:custGeom>
            <a:avLst/>
            <a:gdLst/>
            <a:ahLst/>
            <a:cxnLst/>
            <a:rect l="l" t="t" r="r" b="b"/>
            <a:pathLst>
              <a:path w="167780" h="167780">
                <a:moveTo>
                  <a:pt x="62917" y="20972"/>
                </a:moveTo>
                <a:cubicBezTo>
                  <a:pt x="62917" y="15172"/>
                  <a:pt x="67603" y="10486"/>
                  <a:pt x="73404" y="10486"/>
                </a:cubicBezTo>
                <a:lnTo>
                  <a:pt x="94376" y="10486"/>
                </a:lnTo>
                <a:cubicBezTo>
                  <a:pt x="100176" y="10486"/>
                  <a:pt x="104862" y="15172"/>
                  <a:pt x="104862" y="20972"/>
                </a:cubicBezTo>
                <a:lnTo>
                  <a:pt x="104862" y="41945"/>
                </a:lnTo>
                <a:cubicBezTo>
                  <a:pt x="104862" y="47745"/>
                  <a:pt x="100176" y="52431"/>
                  <a:pt x="94376" y="52431"/>
                </a:cubicBezTo>
                <a:lnTo>
                  <a:pt x="91755" y="52431"/>
                </a:lnTo>
                <a:lnTo>
                  <a:pt x="91755" y="73404"/>
                </a:lnTo>
                <a:lnTo>
                  <a:pt x="131078" y="73404"/>
                </a:lnTo>
                <a:cubicBezTo>
                  <a:pt x="144120" y="73404"/>
                  <a:pt x="154672" y="83955"/>
                  <a:pt x="154672" y="96998"/>
                </a:cubicBezTo>
                <a:lnTo>
                  <a:pt x="154672" y="115349"/>
                </a:lnTo>
                <a:lnTo>
                  <a:pt x="157294" y="115349"/>
                </a:lnTo>
                <a:cubicBezTo>
                  <a:pt x="163094" y="115349"/>
                  <a:pt x="167780" y="120035"/>
                  <a:pt x="167780" y="125835"/>
                </a:cubicBezTo>
                <a:lnTo>
                  <a:pt x="167780" y="146807"/>
                </a:lnTo>
                <a:cubicBezTo>
                  <a:pt x="167780" y="152608"/>
                  <a:pt x="163094" y="157294"/>
                  <a:pt x="157294" y="157294"/>
                </a:cubicBezTo>
                <a:lnTo>
                  <a:pt x="136321" y="157294"/>
                </a:lnTo>
                <a:cubicBezTo>
                  <a:pt x="130521" y="157294"/>
                  <a:pt x="125835" y="152608"/>
                  <a:pt x="125835" y="146807"/>
                </a:cubicBezTo>
                <a:lnTo>
                  <a:pt x="125835" y="125835"/>
                </a:lnTo>
                <a:cubicBezTo>
                  <a:pt x="125835" y="120035"/>
                  <a:pt x="130521" y="115349"/>
                  <a:pt x="136321" y="115349"/>
                </a:cubicBezTo>
                <a:lnTo>
                  <a:pt x="138943" y="115349"/>
                </a:lnTo>
                <a:lnTo>
                  <a:pt x="138943" y="96998"/>
                </a:lnTo>
                <a:cubicBezTo>
                  <a:pt x="138943" y="92639"/>
                  <a:pt x="135436" y="89133"/>
                  <a:pt x="131078" y="89133"/>
                </a:cubicBezTo>
                <a:lnTo>
                  <a:pt x="91755" y="89133"/>
                </a:lnTo>
                <a:lnTo>
                  <a:pt x="91755" y="115349"/>
                </a:lnTo>
                <a:lnTo>
                  <a:pt x="94376" y="115349"/>
                </a:lnTo>
                <a:cubicBezTo>
                  <a:pt x="100176" y="115349"/>
                  <a:pt x="104862" y="120035"/>
                  <a:pt x="104862" y="125835"/>
                </a:cubicBezTo>
                <a:lnTo>
                  <a:pt x="104862" y="146807"/>
                </a:lnTo>
                <a:cubicBezTo>
                  <a:pt x="104862" y="152608"/>
                  <a:pt x="100176" y="157294"/>
                  <a:pt x="94376" y="157294"/>
                </a:cubicBezTo>
                <a:lnTo>
                  <a:pt x="73404" y="157294"/>
                </a:lnTo>
                <a:cubicBezTo>
                  <a:pt x="67603" y="157294"/>
                  <a:pt x="62917" y="152608"/>
                  <a:pt x="62917" y="146807"/>
                </a:cubicBezTo>
                <a:lnTo>
                  <a:pt x="62917" y="125835"/>
                </a:lnTo>
                <a:cubicBezTo>
                  <a:pt x="62917" y="120035"/>
                  <a:pt x="67603" y="115349"/>
                  <a:pt x="73404" y="115349"/>
                </a:cubicBezTo>
                <a:lnTo>
                  <a:pt x="76025" y="115349"/>
                </a:lnTo>
                <a:lnTo>
                  <a:pt x="76025" y="89133"/>
                </a:lnTo>
                <a:lnTo>
                  <a:pt x="36702" y="89133"/>
                </a:lnTo>
                <a:cubicBezTo>
                  <a:pt x="32343" y="89133"/>
                  <a:pt x="28837" y="92639"/>
                  <a:pt x="28837" y="96998"/>
                </a:cubicBezTo>
                <a:lnTo>
                  <a:pt x="28837" y="115349"/>
                </a:lnTo>
                <a:lnTo>
                  <a:pt x="31459" y="115349"/>
                </a:lnTo>
                <a:cubicBezTo>
                  <a:pt x="37259" y="115349"/>
                  <a:pt x="41945" y="120035"/>
                  <a:pt x="41945" y="125835"/>
                </a:cubicBezTo>
                <a:lnTo>
                  <a:pt x="41945" y="146807"/>
                </a:lnTo>
                <a:cubicBezTo>
                  <a:pt x="41945" y="152608"/>
                  <a:pt x="37259" y="157294"/>
                  <a:pt x="31459" y="157294"/>
                </a:cubicBezTo>
                <a:lnTo>
                  <a:pt x="10486" y="157294"/>
                </a:lnTo>
                <a:cubicBezTo>
                  <a:pt x="4686" y="157294"/>
                  <a:pt x="0" y="152608"/>
                  <a:pt x="0" y="146807"/>
                </a:cubicBezTo>
                <a:lnTo>
                  <a:pt x="0" y="125835"/>
                </a:lnTo>
                <a:cubicBezTo>
                  <a:pt x="0" y="120035"/>
                  <a:pt x="4686" y="115349"/>
                  <a:pt x="10486" y="115349"/>
                </a:cubicBezTo>
                <a:lnTo>
                  <a:pt x="13108" y="115349"/>
                </a:lnTo>
                <a:lnTo>
                  <a:pt x="13108" y="96998"/>
                </a:lnTo>
                <a:cubicBezTo>
                  <a:pt x="13108" y="83955"/>
                  <a:pt x="23660" y="73404"/>
                  <a:pt x="36702" y="73404"/>
                </a:cubicBezTo>
                <a:lnTo>
                  <a:pt x="76025" y="73404"/>
                </a:lnTo>
                <a:lnTo>
                  <a:pt x="76025" y="52431"/>
                </a:lnTo>
                <a:lnTo>
                  <a:pt x="73404" y="52431"/>
                </a:lnTo>
                <a:cubicBezTo>
                  <a:pt x="67603" y="52431"/>
                  <a:pt x="62917" y="47745"/>
                  <a:pt x="62917" y="41945"/>
                </a:cubicBezTo>
                <a:lnTo>
                  <a:pt x="62917" y="20972"/>
                </a:ln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37" name="Text 35"/>
          <p:cNvSpPr/>
          <p:nvPr/>
        </p:nvSpPr>
        <p:spPr>
          <a:xfrm>
            <a:off x="4939965" y="5089321"/>
            <a:ext cx="2078606" cy="2237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4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Архитектурные компоненты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4501873" y="5550716"/>
            <a:ext cx="3187817" cy="456734"/>
          </a:xfrm>
          <a:custGeom>
            <a:avLst/>
            <a:gdLst/>
            <a:ahLst/>
            <a:cxnLst/>
            <a:rect l="l" t="t" r="r" b="b"/>
            <a:pathLst>
              <a:path w="3187817" h="456734">
                <a:moveTo>
                  <a:pt x="74571" y="0"/>
                </a:moveTo>
                <a:lnTo>
                  <a:pt x="3113246" y="0"/>
                </a:lnTo>
                <a:cubicBezTo>
                  <a:pt x="3154430" y="0"/>
                  <a:pt x="3187817" y="33387"/>
                  <a:pt x="3187817" y="74571"/>
                </a:cubicBezTo>
                <a:lnTo>
                  <a:pt x="3187817" y="382163"/>
                </a:lnTo>
                <a:cubicBezTo>
                  <a:pt x="3187817" y="423347"/>
                  <a:pt x="3154430" y="456734"/>
                  <a:pt x="3113246" y="456734"/>
                </a:cubicBezTo>
                <a:lnTo>
                  <a:pt x="74571" y="456734"/>
                </a:lnTo>
                <a:cubicBezTo>
                  <a:pt x="33414" y="456734"/>
                  <a:pt x="0" y="423320"/>
                  <a:pt x="0" y="382163"/>
                </a:cubicBezTo>
                <a:lnTo>
                  <a:pt x="0" y="74571"/>
                </a:lnTo>
                <a:cubicBezTo>
                  <a:pt x="0" y="33414"/>
                  <a:pt x="33414" y="0"/>
                  <a:pt x="74571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2700">
            <a:solidFill>
              <a:srgbClr val="6366F1">
                <a:alpha val="2000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4631204" y="5695193"/>
            <a:ext cx="188752" cy="167780"/>
          </a:xfrm>
          <a:custGeom>
            <a:avLst/>
            <a:gdLst/>
            <a:ahLst/>
            <a:cxnLst/>
            <a:rect l="l" t="t" r="r" b="b"/>
            <a:pathLst>
              <a:path w="188752" h="167780">
                <a:moveTo>
                  <a:pt x="94376" y="10486"/>
                </a:moveTo>
                <a:cubicBezTo>
                  <a:pt x="67898" y="10486"/>
                  <a:pt x="46697" y="22545"/>
                  <a:pt x="31262" y="36898"/>
                </a:cubicBezTo>
                <a:cubicBezTo>
                  <a:pt x="15926" y="51153"/>
                  <a:pt x="5669" y="68161"/>
                  <a:pt x="786" y="79859"/>
                </a:cubicBezTo>
                <a:cubicBezTo>
                  <a:pt x="-295" y="82448"/>
                  <a:pt x="-295" y="85332"/>
                  <a:pt x="786" y="87921"/>
                </a:cubicBezTo>
                <a:cubicBezTo>
                  <a:pt x="5669" y="99619"/>
                  <a:pt x="15926" y="116659"/>
                  <a:pt x="31262" y="130881"/>
                </a:cubicBezTo>
                <a:cubicBezTo>
                  <a:pt x="46697" y="145202"/>
                  <a:pt x="67898" y="157294"/>
                  <a:pt x="94376" y="157294"/>
                </a:cubicBezTo>
                <a:cubicBezTo>
                  <a:pt x="120854" y="157294"/>
                  <a:pt x="142056" y="145234"/>
                  <a:pt x="157490" y="130881"/>
                </a:cubicBezTo>
                <a:cubicBezTo>
                  <a:pt x="172826" y="116627"/>
                  <a:pt x="183083" y="99619"/>
                  <a:pt x="187966" y="87921"/>
                </a:cubicBezTo>
                <a:cubicBezTo>
                  <a:pt x="189047" y="85332"/>
                  <a:pt x="189047" y="82448"/>
                  <a:pt x="187966" y="79859"/>
                </a:cubicBezTo>
                <a:cubicBezTo>
                  <a:pt x="183083" y="68161"/>
                  <a:pt x="172826" y="51120"/>
                  <a:pt x="157490" y="36898"/>
                </a:cubicBezTo>
                <a:cubicBezTo>
                  <a:pt x="142056" y="22578"/>
                  <a:pt x="120854" y="10486"/>
                  <a:pt x="94376" y="10486"/>
                </a:cubicBezTo>
                <a:close/>
                <a:moveTo>
                  <a:pt x="47188" y="83890"/>
                </a:moveTo>
                <a:cubicBezTo>
                  <a:pt x="47188" y="57846"/>
                  <a:pt x="68332" y="36702"/>
                  <a:pt x="94376" y="36702"/>
                </a:cubicBezTo>
                <a:cubicBezTo>
                  <a:pt x="120420" y="36702"/>
                  <a:pt x="141564" y="57846"/>
                  <a:pt x="141564" y="83890"/>
                </a:cubicBezTo>
                <a:cubicBezTo>
                  <a:pt x="141564" y="109934"/>
                  <a:pt x="120420" y="131078"/>
                  <a:pt x="94376" y="131078"/>
                </a:cubicBezTo>
                <a:cubicBezTo>
                  <a:pt x="68332" y="131078"/>
                  <a:pt x="47188" y="109934"/>
                  <a:pt x="47188" y="83890"/>
                </a:cubicBezTo>
                <a:close/>
                <a:moveTo>
                  <a:pt x="94376" y="62917"/>
                </a:moveTo>
                <a:cubicBezTo>
                  <a:pt x="94376" y="74485"/>
                  <a:pt x="84971" y="83890"/>
                  <a:pt x="73404" y="83890"/>
                </a:cubicBezTo>
                <a:cubicBezTo>
                  <a:pt x="69635" y="83890"/>
                  <a:pt x="66096" y="82907"/>
                  <a:pt x="63016" y="81137"/>
                </a:cubicBezTo>
                <a:cubicBezTo>
                  <a:pt x="62688" y="84709"/>
                  <a:pt x="62983" y="88379"/>
                  <a:pt x="63966" y="92017"/>
                </a:cubicBezTo>
                <a:cubicBezTo>
                  <a:pt x="68455" y="108795"/>
                  <a:pt x="85725" y="118757"/>
                  <a:pt x="102503" y="114267"/>
                </a:cubicBezTo>
                <a:cubicBezTo>
                  <a:pt x="119281" y="109778"/>
                  <a:pt x="129243" y="92508"/>
                  <a:pt x="124753" y="75730"/>
                </a:cubicBezTo>
                <a:cubicBezTo>
                  <a:pt x="120756" y="60755"/>
                  <a:pt x="106566" y="51219"/>
                  <a:pt x="91624" y="52530"/>
                </a:cubicBezTo>
                <a:cubicBezTo>
                  <a:pt x="93360" y="55577"/>
                  <a:pt x="94376" y="59116"/>
                  <a:pt x="94376" y="62917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40" name="Text 38"/>
          <p:cNvSpPr/>
          <p:nvPr/>
        </p:nvSpPr>
        <p:spPr>
          <a:xfrm>
            <a:off x="4939965" y="5667229"/>
            <a:ext cx="1854899" cy="2237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4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Прозрачность структуры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8160187" y="1887523"/>
            <a:ext cx="3653872" cy="4968147"/>
          </a:xfrm>
          <a:custGeom>
            <a:avLst/>
            <a:gdLst/>
            <a:ahLst/>
            <a:cxnLst/>
            <a:rect l="l" t="t" r="r" b="b"/>
            <a:pathLst>
              <a:path w="3653872" h="4968147">
                <a:moveTo>
                  <a:pt x="149151" y="0"/>
                </a:moveTo>
                <a:lnTo>
                  <a:pt x="3504721" y="0"/>
                </a:lnTo>
                <a:cubicBezTo>
                  <a:pt x="3587094" y="0"/>
                  <a:pt x="3653872" y="66777"/>
                  <a:pt x="3653872" y="149151"/>
                </a:cubicBezTo>
                <a:lnTo>
                  <a:pt x="3653872" y="4818996"/>
                </a:lnTo>
                <a:cubicBezTo>
                  <a:pt x="3653872" y="4901370"/>
                  <a:pt x="3587094" y="4968147"/>
                  <a:pt x="3504721" y="4968147"/>
                </a:cubicBezTo>
                <a:lnTo>
                  <a:pt x="149151" y="4968147"/>
                </a:lnTo>
                <a:cubicBezTo>
                  <a:pt x="66777" y="4968147"/>
                  <a:pt x="0" y="4901370"/>
                  <a:pt x="0" y="4818996"/>
                </a:cubicBezTo>
                <a:lnTo>
                  <a:pt x="0" y="149151"/>
                </a:lnTo>
                <a:cubicBezTo>
                  <a:pt x="0" y="66832"/>
                  <a:pt x="66832" y="0"/>
                  <a:pt x="149151" y="0"/>
                </a:cubicBezTo>
                <a:close/>
              </a:path>
            </a:pathLst>
          </a:custGeom>
          <a:gradFill flip="none" rotWithShape="1">
            <a:gsLst>
              <a:gs pos="0">
                <a:srgbClr val="22D3EE">
                  <a:alpha val="15000"/>
                </a:srgbClr>
              </a:gs>
              <a:gs pos="100000">
                <a:srgbClr val="22D3EE">
                  <a:alpha val="5000"/>
                </a:srgbClr>
              </a:gs>
            </a:gsLst>
            <a:lin ang="2700000" scaled="1"/>
          </a:gradFill>
          <a:ln w="12700">
            <a:solidFill>
              <a:srgbClr val="22D3EE">
                <a:alpha val="30196"/>
              </a:srgbClr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8332627" y="2115890"/>
            <a:ext cx="3308991" cy="298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761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Методологии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9614278" y="2516698"/>
            <a:ext cx="745688" cy="745688"/>
          </a:xfrm>
          <a:custGeom>
            <a:avLst/>
            <a:gdLst/>
            <a:ahLst/>
            <a:cxnLst/>
            <a:rect l="l" t="t" r="r" b="b"/>
            <a:pathLst>
              <a:path w="745688" h="745688">
                <a:moveTo>
                  <a:pt x="372844" y="0"/>
                </a:moveTo>
                <a:lnTo>
                  <a:pt x="372844" y="0"/>
                </a:lnTo>
                <a:cubicBezTo>
                  <a:pt x="578760" y="0"/>
                  <a:pt x="745688" y="166928"/>
                  <a:pt x="745688" y="372844"/>
                </a:cubicBezTo>
                <a:lnTo>
                  <a:pt x="745688" y="372844"/>
                </a:lnTo>
                <a:cubicBezTo>
                  <a:pt x="745688" y="578760"/>
                  <a:pt x="578760" y="745688"/>
                  <a:pt x="372844" y="745688"/>
                </a:cubicBezTo>
                <a:lnTo>
                  <a:pt x="372844" y="745688"/>
                </a:lnTo>
                <a:cubicBezTo>
                  <a:pt x="166928" y="745688"/>
                  <a:pt x="0" y="578760"/>
                  <a:pt x="0" y="372844"/>
                </a:cubicBezTo>
                <a:lnTo>
                  <a:pt x="0" y="372844"/>
                </a:lnTo>
                <a:cubicBezTo>
                  <a:pt x="0" y="166928"/>
                  <a:pt x="166928" y="0"/>
                  <a:pt x="372844" y="0"/>
                </a:cubicBezTo>
                <a:close/>
              </a:path>
            </a:pathLst>
          </a:custGeom>
          <a:solidFill>
            <a:srgbClr val="6366F1">
              <a:alpha val="30196"/>
            </a:srgbClr>
          </a:solidFill>
          <a:ln/>
        </p:spPr>
      </p:sp>
      <p:sp>
        <p:nvSpPr>
          <p:cNvPr id="44" name="Shape 42"/>
          <p:cNvSpPr/>
          <p:nvPr/>
        </p:nvSpPr>
        <p:spPr>
          <a:xfrm>
            <a:off x="9851821" y="2833615"/>
            <a:ext cx="279633" cy="279633"/>
          </a:xfrm>
          <a:custGeom>
            <a:avLst/>
            <a:gdLst/>
            <a:ahLst/>
            <a:cxnLst/>
            <a:rect l="l" t="t" r="r" b="b"/>
            <a:pathLst>
              <a:path w="279633" h="279633">
                <a:moveTo>
                  <a:pt x="35992" y="124797"/>
                </a:moveTo>
                <a:cubicBezTo>
                  <a:pt x="43256" y="74004"/>
                  <a:pt x="87003" y="34954"/>
                  <a:pt x="139817" y="34954"/>
                </a:cubicBezTo>
                <a:cubicBezTo>
                  <a:pt x="168763" y="34954"/>
                  <a:pt x="194978" y="46697"/>
                  <a:pt x="213985" y="65648"/>
                </a:cubicBezTo>
                <a:cubicBezTo>
                  <a:pt x="214094" y="65757"/>
                  <a:pt x="214203" y="65867"/>
                  <a:pt x="214313" y="65976"/>
                </a:cubicBezTo>
                <a:lnTo>
                  <a:pt x="218463" y="69908"/>
                </a:lnTo>
                <a:lnTo>
                  <a:pt x="192302" y="69908"/>
                </a:lnTo>
                <a:cubicBezTo>
                  <a:pt x="182635" y="69908"/>
                  <a:pt x="174825" y="77718"/>
                  <a:pt x="174825" y="87385"/>
                </a:cubicBezTo>
                <a:cubicBezTo>
                  <a:pt x="174825" y="97052"/>
                  <a:pt x="182635" y="104862"/>
                  <a:pt x="192302" y="104862"/>
                </a:cubicBezTo>
                <a:lnTo>
                  <a:pt x="262211" y="104862"/>
                </a:lnTo>
                <a:cubicBezTo>
                  <a:pt x="271878" y="104862"/>
                  <a:pt x="279688" y="97052"/>
                  <a:pt x="279688" y="87385"/>
                </a:cubicBezTo>
                <a:lnTo>
                  <a:pt x="279688" y="17477"/>
                </a:lnTo>
                <a:cubicBezTo>
                  <a:pt x="279688" y="7810"/>
                  <a:pt x="271878" y="0"/>
                  <a:pt x="262211" y="0"/>
                </a:cubicBezTo>
                <a:cubicBezTo>
                  <a:pt x="252544" y="0"/>
                  <a:pt x="244734" y="7810"/>
                  <a:pt x="244734" y="17477"/>
                </a:cubicBezTo>
                <a:lnTo>
                  <a:pt x="244734" y="46642"/>
                </a:lnTo>
                <a:lnTo>
                  <a:pt x="238562" y="40798"/>
                </a:lnTo>
                <a:cubicBezTo>
                  <a:pt x="213275" y="15620"/>
                  <a:pt x="178321" y="0"/>
                  <a:pt x="139817" y="0"/>
                </a:cubicBezTo>
                <a:cubicBezTo>
                  <a:pt x="69362" y="0"/>
                  <a:pt x="11087" y="52103"/>
                  <a:pt x="1420" y="119882"/>
                </a:cubicBezTo>
                <a:cubicBezTo>
                  <a:pt x="55" y="129440"/>
                  <a:pt x="6663" y="138287"/>
                  <a:pt x="16221" y="139653"/>
                </a:cubicBezTo>
                <a:cubicBezTo>
                  <a:pt x="25779" y="141018"/>
                  <a:pt x="34626" y="134355"/>
                  <a:pt x="35992" y="124852"/>
                </a:cubicBezTo>
                <a:close/>
                <a:moveTo>
                  <a:pt x="278213" y="159751"/>
                </a:moveTo>
                <a:cubicBezTo>
                  <a:pt x="279578" y="150194"/>
                  <a:pt x="272915" y="141346"/>
                  <a:pt x="263412" y="139980"/>
                </a:cubicBezTo>
                <a:cubicBezTo>
                  <a:pt x="253909" y="138615"/>
                  <a:pt x="245007" y="145278"/>
                  <a:pt x="243641" y="154781"/>
                </a:cubicBezTo>
                <a:cubicBezTo>
                  <a:pt x="236377" y="205574"/>
                  <a:pt x="192630" y="244624"/>
                  <a:pt x="139817" y="244624"/>
                </a:cubicBezTo>
                <a:cubicBezTo>
                  <a:pt x="110870" y="244624"/>
                  <a:pt x="84655" y="232882"/>
                  <a:pt x="65648" y="213930"/>
                </a:cubicBezTo>
                <a:cubicBezTo>
                  <a:pt x="65539" y="213821"/>
                  <a:pt x="65430" y="213712"/>
                  <a:pt x="65321" y="213602"/>
                </a:cubicBezTo>
                <a:lnTo>
                  <a:pt x="61170" y="209670"/>
                </a:lnTo>
                <a:lnTo>
                  <a:pt x="87331" y="209670"/>
                </a:lnTo>
                <a:cubicBezTo>
                  <a:pt x="96998" y="209670"/>
                  <a:pt x="104808" y="201860"/>
                  <a:pt x="104808" y="192193"/>
                </a:cubicBezTo>
                <a:cubicBezTo>
                  <a:pt x="104808" y="182526"/>
                  <a:pt x="96998" y="174716"/>
                  <a:pt x="87331" y="174716"/>
                </a:cubicBezTo>
                <a:lnTo>
                  <a:pt x="17477" y="174771"/>
                </a:lnTo>
                <a:cubicBezTo>
                  <a:pt x="12835" y="174771"/>
                  <a:pt x="8356" y="176628"/>
                  <a:pt x="5079" y="179959"/>
                </a:cubicBezTo>
                <a:cubicBezTo>
                  <a:pt x="1802" y="183291"/>
                  <a:pt x="-55" y="187715"/>
                  <a:pt x="0" y="192412"/>
                </a:cubicBezTo>
                <a:lnTo>
                  <a:pt x="546" y="261774"/>
                </a:lnTo>
                <a:cubicBezTo>
                  <a:pt x="601" y="271441"/>
                  <a:pt x="8520" y="279196"/>
                  <a:pt x="18187" y="279087"/>
                </a:cubicBezTo>
                <a:cubicBezTo>
                  <a:pt x="27854" y="278978"/>
                  <a:pt x="35610" y="271113"/>
                  <a:pt x="35500" y="261446"/>
                </a:cubicBezTo>
                <a:lnTo>
                  <a:pt x="35282" y="233319"/>
                </a:lnTo>
                <a:lnTo>
                  <a:pt x="41126" y="238835"/>
                </a:lnTo>
                <a:cubicBezTo>
                  <a:pt x="66413" y="264013"/>
                  <a:pt x="101312" y="279633"/>
                  <a:pt x="139817" y="279633"/>
                </a:cubicBezTo>
                <a:cubicBezTo>
                  <a:pt x="210271" y="279633"/>
                  <a:pt x="268546" y="227530"/>
                  <a:pt x="278213" y="159751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45" name="Text 43"/>
          <p:cNvSpPr/>
          <p:nvPr/>
        </p:nvSpPr>
        <p:spPr>
          <a:xfrm>
            <a:off x="8341948" y="3295194"/>
            <a:ext cx="3290349" cy="2609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68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Scrum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8355930" y="3593470"/>
            <a:ext cx="3262385" cy="1864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28" dirty="0">
                <a:solidFill>
                  <a:srgbClr val="F9FAFB">
                    <a:alpha val="6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Спринты, ретроспективы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9616463" y="3942826"/>
            <a:ext cx="745688" cy="745688"/>
          </a:xfrm>
          <a:custGeom>
            <a:avLst/>
            <a:gdLst/>
            <a:ahLst/>
            <a:cxnLst/>
            <a:rect l="l" t="t" r="r" b="b"/>
            <a:pathLst>
              <a:path w="745688" h="745688">
                <a:moveTo>
                  <a:pt x="372844" y="0"/>
                </a:moveTo>
                <a:lnTo>
                  <a:pt x="372844" y="0"/>
                </a:lnTo>
                <a:cubicBezTo>
                  <a:pt x="578760" y="0"/>
                  <a:pt x="745688" y="166928"/>
                  <a:pt x="745688" y="372844"/>
                </a:cubicBezTo>
                <a:lnTo>
                  <a:pt x="745688" y="372844"/>
                </a:lnTo>
                <a:cubicBezTo>
                  <a:pt x="745688" y="578760"/>
                  <a:pt x="578760" y="745688"/>
                  <a:pt x="372844" y="745688"/>
                </a:cubicBezTo>
                <a:lnTo>
                  <a:pt x="372844" y="745688"/>
                </a:lnTo>
                <a:cubicBezTo>
                  <a:pt x="166928" y="745688"/>
                  <a:pt x="0" y="578760"/>
                  <a:pt x="0" y="372844"/>
                </a:cubicBezTo>
                <a:lnTo>
                  <a:pt x="0" y="372844"/>
                </a:lnTo>
                <a:cubicBezTo>
                  <a:pt x="0" y="166928"/>
                  <a:pt x="166928" y="0"/>
                  <a:pt x="372844" y="0"/>
                </a:cubicBezTo>
                <a:close/>
              </a:path>
            </a:pathLst>
          </a:custGeom>
          <a:solidFill>
            <a:srgbClr val="8B5CF6">
              <a:alpha val="30196"/>
            </a:srgbClr>
          </a:solidFill>
          <a:ln/>
        </p:spPr>
      </p:sp>
      <p:sp>
        <p:nvSpPr>
          <p:cNvPr id="48" name="Shape 46"/>
          <p:cNvSpPr/>
          <p:nvPr/>
        </p:nvSpPr>
        <p:spPr>
          <a:xfrm>
            <a:off x="9869298" y="4175853"/>
            <a:ext cx="244679" cy="279633"/>
          </a:xfrm>
          <a:custGeom>
            <a:avLst/>
            <a:gdLst/>
            <a:ahLst/>
            <a:cxnLst/>
            <a:rect l="l" t="t" r="r" b="b"/>
            <a:pathLst>
              <a:path w="244679" h="279633">
                <a:moveTo>
                  <a:pt x="0" y="52431"/>
                </a:moveTo>
                <a:cubicBezTo>
                  <a:pt x="0" y="33152"/>
                  <a:pt x="15675" y="17477"/>
                  <a:pt x="34954" y="17477"/>
                </a:cubicBezTo>
                <a:lnTo>
                  <a:pt x="209725" y="17477"/>
                </a:lnTo>
                <a:cubicBezTo>
                  <a:pt x="229004" y="17477"/>
                  <a:pt x="244679" y="33152"/>
                  <a:pt x="244679" y="52431"/>
                </a:cubicBezTo>
                <a:lnTo>
                  <a:pt x="244679" y="227202"/>
                </a:lnTo>
                <a:cubicBezTo>
                  <a:pt x="244679" y="246481"/>
                  <a:pt x="229004" y="262156"/>
                  <a:pt x="209725" y="262156"/>
                </a:cubicBezTo>
                <a:lnTo>
                  <a:pt x="34954" y="262156"/>
                </a:lnTo>
                <a:cubicBezTo>
                  <a:pt x="15675" y="262156"/>
                  <a:pt x="0" y="246481"/>
                  <a:pt x="0" y="227202"/>
                </a:cubicBezTo>
                <a:lnTo>
                  <a:pt x="0" y="52431"/>
                </a:lnTo>
                <a:close/>
                <a:moveTo>
                  <a:pt x="34954" y="87385"/>
                </a:moveTo>
                <a:lnTo>
                  <a:pt x="34954" y="227202"/>
                </a:lnTo>
                <a:lnTo>
                  <a:pt x="104862" y="227202"/>
                </a:lnTo>
                <a:lnTo>
                  <a:pt x="104862" y="87385"/>
                </a:lnTo>
                <a:lnTo>
                  <a:pt x="34954" y="87385"/>
                </a:lnTo>
                <a:close/>
                <a:moveTo>
                  <a:pt x="209725" y="87385"/>
                </a:moveTo>
                <a:lnTo>
                  <a:pt x="139817" y="87385"/>
                </a:lnTo>
                <a:lnTo>
                  <a:pt x="139817" y="227202"/>
                </a:lnTo>
                <a:lnTo>
                  <a:pt x="209725" y="227202"/>
                </a:lnTo>
                <a:lnTo>
                  <a:pt x="209725" y="87385"/>
                </a:ln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49" name="Text 47"/>
          <p:cNvSpPr/>
          <p:nvPr/>
        </p:nvSpPr>
        <p:spPr>
          <a:xfrm>
            <a:off x="8341948" y="4728135"/>
            <a:ext cx="3290349" cy="2609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68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Kanban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8355930" y="5026410"/>
            <a:ext cx="3262385" cy="1864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28" dirty="0">
                <a:solidFill>
                  <a:srgbClr val="F9FAFB">
                    <a:alpha val="6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Визуальные доски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9616463" y="5285064"/>
            <a:ext cx="745688" cy="745688"/>
          </a:xfrm>
          <a:custGeom>
            <a:avLst/>
            <a:gdLst/>
            <a:ahLst/>
            <a:cxnLst/>
            <a:rect l="l" t="t" r="r" b="b"/>
            <a:pathLst>
              <a:path w="745688" h="745688">
                <a:moveTo>
                  <a:pt x="372844" y="0"/>
                </a:moveTo>
                <a:lnTo>
                  <a:pt x="372844" y="0"/>
                </a:lnTo>
                <a:cubicBezTo>
                  <a:pt x="578760" y="0"/>
                  <a:pt x="745688" y="166928"/>
                  <a:pt x="745688" y="372844"/>
                </a:cubicBezTo>
                <a:lnTo>
                  <a:pt x="745688" y="372844"/>
                </a:lnTo>
                <a:cubicBezTo>
                  <a:pt x="745688" y="578760"/>
                  <a:pt x="578760" y="745688"/>
                  <a:pt x="372844" y="745688"/>
                </a:cubicBezTo>
                <a:lnTo>
                  <a:pt x="372844" y="745688"/>
                </a:lnTo>
                <a:cubicBezTo>
                  <a:pt x="166928" y="745688"/>
                  <a:pt x="0" y="578760"/>
                  <a:pt x="0" y="372844"/>
                </a:cubicBezTo>
                <a:lnTo>
                  <a:pt x="0" y="372844"/>
                </a:lnTo>
                <a:cubicBezTo>
                  <a:pt x="0" y="166928"/>
                  <a:pt x="166928" y="0"/>
                  <a:pt x="372844" y="0"/>
                </a:cubicBezTo>
                <a:close/>
              </a:path>
            </a:pathLst>
          </a:custGeom>
          <a:solidFill>
            <a:srgbClr val="22D3EE">
              <a:alpha val="30196"/>
            </a:srgbClr>
          </a:solidFill>
          <a:ln/>
        </p:spPr>
      </p:sp>
      <p:sp>
        <p:nvSpPr>
          <p:cNvPr id="52" name="Shape 50"/>
          <p:cNvSpPr/>
          <p:nvPr/>
        </p:nvSpPr>
        <p:spPr>
          <a:xfrm>
            <a:off x="9851821" y="5518092"/>
            <a:ext cx="279633" cy="279633"/>
          </a:xfrm>
          <a:custGeom>
            <a:avLst/>
            <a:gdLst/>
            <a:ahLst/>
            <a:cxnLst/>
            <a:rect l="l" t="t" r="r" b="b"/>
            <a:pathLst>
              <a:path w="279633" h="279633">
                <a:moveTo>
                  <a:pt x="224253" y="67778"/>
                </a:moveTo>
                <a:cubicBezTo>
                  <a:pt x="235558" y="76298"/>
                  <a:pt x="249376" y="84545"/>
                  <a:pt x="264778" y="86621"/>
                </a:cubicBezTo>
                <a:cubicBezTo>
                  <a:pt x="271932" y="87604"/>
                  <a:pt x="278541" y="82525"/>
                  <a:pt x="279524" y="75370"/>
                </a:cubicBezTo>
                <a:cubicBezTo>
                  <a:pt x="280507" y="68215"/>
                  <a:pt x="275428" y="61607"/>
                  <a:pt x="268273" y="60624"/>
                </a:cubicBezTo>
                <a:cubicBezTo>
                  <a:pt x="259589" y="59477"/>
                  <a:pt x="250140" y="54452"/>
                  <a:pt x="240037" y="46860"/>
                </a:cubicBezTo>
                <a:cubicBezTo>
                  <a:pt x="219064" y="31022"/>
                  <a:pt x="190609" y="31022"/>
                  <a:pt x="169582" y="46860"/>
                </a:cubicBezTo>
                <a:cubicBezTo>
                  <a:pt x="156474" y="56746"/>
                  <a:pt x="147353" y="61224"/>
                  <a:pt x="139817" y="61224"/>
                </a:cubicBezTo>
                <a:cubicBezTo>
                  <a:pt x="132280" y="61224"/>
                  <a:pt x="123159" y="56746"/>
                  <a:pt x="110051" y="46860"/>
                </a:cubicBezTo>
                <a:cubicBezTo>
                  <a:pt x="89078" y="31022"/>
                  <a:pt x="60624" y="31022"/>
                  <a:pt x="39596" y="46860"/>
                </a:cubicBezTo>
                <a:cubicBezTo>
                  <a:pt x="29493" y="54452"/>
                  <a:pt x="20044" y="59477"/>
                  <a:pt x="11360" y="60624"/>
                </a:cubicBezTo>
                <a:cubicBezTo>
                  <a:pt x="4205" y="61607"/>
                  <a:pt x="-874" y="68161"/>
                  <a:pt x="109" y="75370"/>
                </a:cubicBezTo>
                <a:cubicBezTo>
                  <a:pt x="1092" y="82579"/>
                  <a:pt x="7646" y="87604"/>
                  <a:pt x="14856" y="86621"/>
                </a:cubicBezTo>
                <a:cubicBezTo>
                  <a:pt x="30257" y="84545"/>
                  <a:pt x="44130" y="76298"/>
                  <a:pt x="55380" y="67778"/>
                </a:cubicBezTo>
                <a:cubicBezTo>
                  <a:pt x="67014" y="58985"/>
                  <a:pt x="82634" y="58985"/>
                  <a:pt x="94267" y="67778"/>
                </a:cubicBezTo>
                <a:cubicBezTo>
                  <a:pt x="107484" y="77773"/>
                  <a:pt x="122831" y="87385"/>
                  <a:pt x="139817" y="87385"/>
                </a:cubicBezTo>
                <a:cubicBezTo>
                  <a:pt x="156802" y="87385"/>
                  <a:pt x="172094" y="77718"/>
                  <a:pt x="185366" y="67778"/>
                </a:cubicBezTo>
                <a:cubicBezTo>
                  <a:pt x="196999" y="58985"/>
                  <a:pt x="212619" y="58985"/>
                  <a:pt x="224253" y="67778"/>
                </a:cubicBezTo>
                <a:close/>
                <a:moveTo>
                  <a:pt x="224253" y="146425"/>
                </a:moveTo>
                <a:cubicBezTo>
                  <a:pt x="235558" y="154945"/>
                  <a:pt x="249376" y="163192"/>
                  <a:pt x="264778" y="165267"/>
                </a:cubicBezTo>
                <a:cubicBezTo>
                  <a:pt x="271932" y="166251"/>
                  <a:pt x="278541" y="161171"/>
                  <a:pt x="279524" y="154017"/>
                </a:cubicBezTo>
                <a:cubicBezTo>
                  <a:pt x="280507" y="146862"/>
                  <a:pt x="275428" y="140253"/>
                  <a:pt x="268273" y="139270"/>
                </a:cubicBezTo>
                <a:cubicBezTo>
                  <a:pt x="259589" y="138123"/>
                  <a:pt x="250140" y="133099"/>
                  <a:pt x="240037" y="125507"/>
                </a:cubicBezTo>
                <a:cubicBezTo>
                  <a:pt x="219064" y="109669"/>
                  <a:pt x="190609" y="109669"/>
                  <a:pt x="169582" y="125507"/>
                </a:cubicBezTo>
                <a:cubicBezTo>
                  <a:pt x="156474" y="135393"/>
                  <a:pt x="147353" y="139871"/>
                  <a:pt x="139817" y="139871"/>
                </a:cubicBezTo>
                <a:cubicBezTo>
                  <a:pt x="132280" y="139871"/>
                  <a:pt x="123159" y="135393"/>
                  <a:pt x="110051" y="125507"/>
                </a:cubicBezTo>
                <a:cubicBezTo>
                  <a:pt x="89078" y="109669"/>
                  <a:pt x="60624" y="109669"/>
                  <a:pt x="39596" y="125507"/>
                </a:cubicBezTo>
                <a:cubicBezTo>
                  <a:pt x="29493" y="133099"/>
                  <a:pt x="20044" y="138123"/>
                  <a:pt x="11360" y="139270"/>
                </a:cubicBezTo>
                <a:cubicBezTo>
                  <a:pt x="4205" y="140199"/>
                  <a:pt x="-874" y="146807"/>
                  <a:pt x="109" y="154017"/>
                </a:cubicBezTo>
                <a:cubicBezTo>
                  <a:pt x="1092" y="161226"/>
                  <a:pt x="7646" y="166251"/>
                  <a:pt x="14856" y="165267"/>
                </a:cubicBezTo>
                <a:cubicBezTo>
                  <a:pt x="30257" y="163192"/>
                  <a:pt x="44130" y="154945"/>
                  <a:pt x="55380" y="146425"/>
                </a:cubicBezTo>
                <a:cubicBezTo>
                  <a:pt x="67014" y="137632"/>
                  <a:pt x="82634" y="137632"/>
                  <a:pt x="94267" y="146425"/>
                </a:cubicBezTo>
                <a:cubicBezTo>
                  <a:pt x="107484" y="156420"/>
                  <a:pt x="122831" y="166032"/>
                  <a:pt x="139817" y="166032"/>
                </a:cubicBezTo>
                <a:cubicBezTo>
                  <a:pt x="156802" y="166032"/>
                  <a:pt x="172094" y="156365"/>
                  <a:pt x="185366" y="146425"/>
                </a:cubicBezTo>
                <a:cubicBezTo>
                  <a:pt x="196999" y="137632"/>
                  <a:pt x="212619" y="137632"/>
                  <a:pt x="224253" y="146425"/>
                </a:cubicBezTo>
                <a:close/>
                <a:moveTo>
                  <a:pt x="185366" y="225072"/>
                </a:moveTo>
                <a:cubicBezTo>
                  <a:pt x="196999" y="216279"/>
                  <a:pt x="212619" y="216279"/>
                  <a:pt x="224253" y="225072"/>
                </a:cubicBezTo>
                <a:cubicBezTo>
                  <a:pt x="235558" y="233592"/>
                  <a:pt x="249376" y="241839"/>
                  <a:pt x="264778" y="243914"/>
                </a:cubicBezTo>
                <a:cubicBezTo>
                  <a:pt x="271932" y="244897"/>
                  <a:pt x="278541" y="239818"/>
                  <a:pt x="279524" y="232663"/>
                </a:cubicBezTo>
                <a:cubicBezTo>
                  <a:pt x="280507" y="225509"/>
                  <a:pt x="275428" y="218900"/>
                  <a:pt x="268273" y="217917"/>
                </a:cubicBezTo>
                <a:cubicBezTo>
                  <a:pt x="259589" y="216770"/>
                  <a:pt x="250140" y="211746"/>
                  <a:pt x="240037" y="204154"/>
                </a:cubicBezTo>
                <a:cubicBezTo>
                  <a:pt x="219064" y="188315"/>
                  <a:pt x="190609" y="188315"/>
                  <a:pt x="169582" y="204154"/>
                </a:cubicBezTo>
                <a:cubicBezTo>
                  <a:pt x="156474" y="214039"/>
                  <a:pt x="147353" y="218518"/>
                  <a:pt x="139817" y="218518"/>
                </a:cubicBezTo>
                <a:cubicBezTo>
                  <a:pt x="132280" y="218518"/>
                  <a:pt x="123159" y="214039"/>
                  <a:pt x="110051" y="204154"/>
                </a:cubicBezTo>
                <a:cubicBezTo>
                  <a:pt x="89078" y="188315"/>
                  <a:pt x="60624" y="188315"/>
                  <a:pt x="39596" y="204154"/>
                </a:cubicBezTo>
                <a:cubicBezTo>
                  <a:pt x="29493" y="211746"/>
                  <a:pt x="20044" y="216770"/>
                  <a:pt x="11360" y="217917"/>
                </a:cubicBezTo>
                <a:cubicBezTo>
                  <a:pt x="4205" y="218900"/>
                  <a:pt x="-874" y="225454"/>
                  <a:pt x="109" y="232663"/>
                </a:cubicBezTo>
                <a:cubicBezTo>
                  <a:pt x="1092" y="239873"/>
                  <a:pt x="7646" y="244897"/>
                  <a:pt x="14856" y="243914"/>
                </a:cubicBezTo>
                <a:cubicBezTo>
                  <a:pt x="30257" y="241839"/>
                  <a:pt x="44130" y="233592"/>
                  <a:pt x="55380" y="225072"/>
                </a:cubicBezTo>
                <a:cubicBezTo>
                  <a:pt x="67014" y="216279"/>
                  <a:pt x="82634" y="216279"/>
                  <a:pt x="94267" y="225072"/>
                </a:cubicBezTo>
                <a:cubicBezTo>
                  <a:pt x="107484" y="235067"/>
                  <a:pt x="122831" y="244679"/>
                  <a:pt x="139817" y="244679"/>
                </a:cubicBezTo>
                <a:cubicBezTo>
                  <a:pt x="156802" y="244679"/>
                  <a:pt x="172094" y="235012"/>
                  <a:pt x="185366" y="225072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53" name="Text 51"/>
          <p:cNvSpPr/>
          <p:nvPr/>
        </p:nvSpPr>
        <p:spPr>
          <a:xfrm>
            <a:off x="8341948" y="6142606"/>
            <a:ext cx="3290349" cy="2609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68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Waterfall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8355930" y="6440881"/>
            <a:ext cx="3262385" cy="1864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28" dirty="0">
                <a:solidFill>
                  <a:srgbClr val="F9FAFB">
                    <a:alpha val="6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Последовательные этапы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4561" y="384561"/>
            <a:ext cx="1889570" cy="351327"/>
          </a:xfrm>
          <a:custGeom>
            <a:avLst/>
            <a:gdLst/>
            <a:ahLst/>
            <a:cxnLst/>
            <a:rect l="l" t="t" r="r" b="b"/>
            <a:pathLst>
              <a:path w="1889570" h="351327">
                <a:moveTo>
                  <a:pt x="175664" y="0"/>
                </a:moveTo>
                <a:lnTo>
                  <a:pt x="1713907" y="0"/>
                </a:lnTo>
                <a:cubicBezTo>
                  <a:pt x="1810923" y="0"/>
                  <a:pt x="1889570" y="78647"/>
                  <a:pt x="1889570" y="175664"/>
                </a:cubicBezTo>
                <a:lnTo>
                  <a:pt x="1889570" y="175664"/>
                </a:lnTo>
                <a:cubicBezTo>
                  <a:pt x="1889570" y="272680"/>
                  <a:pt x="1810923" y="351327"/>
                  <a:pt x="1713907" y="351327"/>
                </a:cubicBezTo>
                <a:lnTo>
                  <a:pt x="175664" y="351327"/>
                </a:lnTo>
                <a:cubicBezTo>
                  <a:pt x="78712" y="351327"/>
                  <a:pt x="0" y="272615"/>
                  <a:pt x="0" y="175664"/>
                </a:cubicBezTo>
                <a:lnTo>
                  <a:pt x="0" y="175664"/>
                </a:lnTo>
                <a:cubicBezTo>
                  <a:pt x="0" y="78712"/>
                  <a:pt x="78712" y="0"/>
                  <a:pt x="175664" y="0"/>
                </a:cubicBezTo>
                <a:close/>
              </a:path>
            </a:pathLst>
          </a:custGeom>
          <a:solidFill>
            <a:srgbClr val="22D3EE">
              <a:alpha val="20000"/>
            </a:srgbClr>
          </a:solidFill>
          <a:ln w="12700">
            <a:solidFill>
              <a:srgbClr val="22D3EE">
                <a:alpha val="4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60224" y="493757"/>
            <a:ext cx="132935" cy="132935"/>
          </a:xfrm>
          <a:custGeom>
            <a:avLst/>
            <a:gdLst/>
            <a:ahLst/>
            <a:cxnLst/>
            <a:rect l="l" t="t" r="r" b="b"/>
            <a:pathLst>
              <a:path w="132935" h="132935">
                <a:moveTo>
                  <a:pt x="31157" y="14540"/>
                </a:moveTo>
                <a:cubicBezTo>
                  <a:pt x="31157" y="6517"/>
                  <a:pt x="37673" y="0"/>
                  <a:pt x="45696" y="0"/>
                </a:cubicBezTo>
                <a:lnTo>
                  <a:pt x="51928" y="0"/>
                </a:lnTo>
                <a:cubicBezTo>
                  <a:pt x="56523" y="0"/>
                  <a:pt x="60236" y="3713"/>
                  <a:pt x="60236" y="8308"/>
                </a:cubicBezTo>
                <a:lnTo>
                  <a:pt x="60236" y="124626"/>
                </a:lnTo>
                <a:cubicBezTo>
                  <a:pt x="60236" y="129222"/>
                  <a:pt x="56523" y="132935"/>
                  <a:pt x="51928" y="132935"/>
                </a:cubicBezTo>
                <a:lnTo>
                  <a:pt x="43619" y="132935"/>
                </a:lnTo>
                <a:cubicBezTo>
                  <a:pt x="35882" y="132935"/>
                  <a:pt x="29365" y="127638"/>
                  <a:pt x="27522" y="120472"/>
                </a:cubicBezTo>
                <a:cubicBezTo>
                  <a:pt x="27340" y="120472"/>
                  <a:pt x="27184" y="120472"/>
                  <a:pt x="27002" y="120472"/>
                </a:cubicBezTo>
                <a:cubicBezTo>
                  <a:pt x="15526" y="120472"/>
                  <a:pt x="6231" y="111177"/>
                  <a:pt x="6231" y="99701"/>
                </a:cubicBezTo>
                <a:cubicBezTo>
                  <a:pt x="6231" y="95027"/>
                  <a:pt x="7789" y="90717"/>
                  <a:pt x="10386" y="87238"/>
                </a:cubicBezTo>
                <a:cubicBezTo>
                  <a:pt x="5349" y="83448"/>
                  <a:pt x="2077" y="77424"/>
                  <a:pt x="2077" y="70621"/>
                </a:cubicBezTo>
                <a:cubicBezTo>
                  <a:pt x="2077" y="62599"/>
                  <a:pt x="6647" y="55614"/>
                  <a:pt x="13293" y="52161"/>
                </a:cubicBezTo>
                <a:cubicBezTo>
                  <a:pt x="11450" y="49046"/>
                  <a:pt x="10386" y="45411"/>
                  <a:pt x="10386" y="41542"/>
                </a:cubicBezTo>
                <a:cubicBezTo>
                  <a:pt x="10386" y="30066"/>
                  <a:pt x="19681" y="20771"/>
                  <a:pt x="31157" y="20771"/>
                </a:cubicBezTo>
                <a:lnTo>
                  <a:pt x="31157" y="14540"/>
                </a:lnTo>
                <a:close/>
                <a:moveTo>
                  <a:pt x="101778" y="14540"/>
                </a:moveTo>
                <a:lnTo>
                  <a:pt x="101778" y="20771"/>
                </a:lnTo>
                <a:cubicBezTo>
                  <a:pt x="113254" y="20771"/>
                  <a:pt x="122549" y="30066"/>
                  <a:pt x="122549" y="41542"/>
                </a:cubicBezTo>
                <a:cubicBezTo>
                  <a:pt x="122549" y="45437"/>
                  <a:pt x="121485" y="49072"/>
                  <a:pt x="119641" y="52161"/>
                </a:cubicBezTo>
                <a:cubicBezTo>
                  <a:pt x="126314" y="55614"/>
                  <a:pt x="130857" y="62573"/>
                  <a:pt x="130857" y="70621"/>
                </a:cubicBezTo>
                <a:cubicBezTo>
                  <a:pt x="130857" y="77424"/>
                  <a:pt x="127586" y="83448"/>
                  <a:pt x="122549" y="87238"/>
                </a:cubicBezTo>
                <a:cubicBezTo>
                  <a:pt x="125145" y="90717"/>
                  <a:pt x="126703" y="95027"/>
                  <a:pt x="126703" y="99701"/>
                </a:cubicBezTo>
                <a:cubicBezTo>
                  <a:pt x="126703" y="111177"/>
                  <a:pt x="117408" y="120472"/>
                  <a:pt x="105932" y="120472"/>
                </a:cubicBezTo>
                <a:cubicBezTo>
                  <a:pt x="105750" y="120472"/>
                  <a:pt x="105595" y="120472"/>
                  <a:pt x="105413" y="120472"/>
                </a:cubicBezTo>
                <a:cubicBezTo>
                  <a:pt x="103570" y="127638"/>
                  <a:pt x="97053" y="132935"/>
                  <a:pt x="89315" y="132935"/>
                </a:cubicBezTo>
                <a:lnTo>
                  <a:pt x="81007" y="132935"/>
                </a:lnTo>
                <a:cubicBezTo>
                  <a:pt x="76411" y="132935"/>
                  <a:pt x="72699" y="129222"/>
                  <a:pt x="72699" y="124626"/>
                </a:cubicBezTo>
                <a:lnTo>
                  <a:pt x="72699" y="8308"/>
                </a:lnTo>
                <a:cubicBezTo>
                  <a:pt x="72699" y="3713"/>
                  <a:pt x="76411" y="0"/>
                  <a:pt x="81007" y="0"/>
                </a:cubicBezTo>
                <a:lnTo>
                  <a:pt x="87238" y="0"/>
                </a:lnTo>
                <a:cubicBezTo>
                  <a:pt x="95261" y="0"/>
                  <a:pt x="101778" y="6517"/>
                  <a:pt x="101778" y="14540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4" name="Text 2"/>
          <p:cNvSpPr/>
          <p:nvPr/>
        </p:nvSpPr>
        <p:spPr>
          <a:xfrm>
            <a:off x="783364" y="465271"/>
            <a:ext cx="1395813" cy="189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7" b="1" kern="0" spc="26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ВОЗМОЖНОСТЬ 03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79813" y="892561"/>
            <a:ext cx="11660262" cy="455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589" b="1" dirty="0">
                <a:solidFill>
                  <a:srgbClr val="F9FAF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Страницы с ИИ-Ассистентом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79813" y="1462280"/>
            <a:ext cx="11527327" cy="2658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95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Выплёскивайте идеи — ИИ поможет превратить их в действия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84561" y="1922804"/>
            <a:ext cx="4472299" cy="2193421"/>
          </a:xfrm>
          <a:custGeom>
            <a:avLst/>
            <a:gdLst/>
            <a:ahLst/>
            <a:cxnLst/>
            <a:rect l="l" t="t" r="r" b="b"/>
            <a:pathLst>
              <a:path w="4472299" h="2193421">
                <a:moveTo>
                  <a:pt x="151916" y="0"/>
                </a:moveTo>
                <a:lnTo>
                  <a:pt x="4320383" y="0"/>
                </a:lnTo>
                <a:cubicBezTo>
                  <a:pt x="4404284" y="0"/>
                  <a:pt x="4472299" y="68015"/>
                  <a:pt x="4472299" y="151916"/>
                </a:cubicBezTo>
                <a:lnTo>
                  <a:pt x="4472299" y="2041504"/>
                </a:lnTo>
                <a:cubicBezTo>
                  <a:pt x="4472299" y="2125405"/>
                  <a:pt x="4404284" y="2193421"/>
                  <a:pt x="4320383" y="2193421"/>
                </a:cubicBezTo>
                <a:lnTo>
                  <a:pt x="151916" y="2193421"/>
                </a:lnTo>
                <a:cubicBezTo>
                  <a:pt x="68015" y="2193421"/>
                  <a:pt x="0" y="2125405"/>
                  <a:pt x="0" y="2041504"/>
                </a:cubicBezTo>
                <a:lnTo>
                  <a:pt x="0" y="151916"/>
                </a:lnTo>
                <a:cubicBezTo>
                  <a:pt x="0" y="68015"/>
                  <a:pt x="68015" y="0"/>
                  <a:pt x="151916" y="0"/>
                </a:cubicBezTo>
                <a:close/>
              </a:path>
            </a:pathLst>
          </a:custGeom>
          <a:gradFill flip="none" rotWithShape="1">
            <a:gsLst>
              <a:gs pos="0">
                <a:srgbClr val="22D3EE">
                  <a:alpha val="20000"/>
                </a:srgbClr>
              </a:gs>
              <a:gs pos="100000">
                <a:srgbClr val="22D3EE">
                  <a:alpha val="5000"/>
                </a:srgbClr>
              </a:gs>
            </a:gsLst>
            <a:lin ang="2700000" scaled="1"/>
          </a:gradFill>
          <a:ln w="12700">
            <a:solidFill>
              <a:srgbClr val="22D3EE">
                <a:alpha val="4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17196" y="2269383"/>
            <a:ext cx="607701" cy="607701"/>
          </a:xfrm>
          <a:custGeom>
            <a:avLst/>
            <a:gdLst/>
            <a:ahLst/>
            <a:cxnLst/>
            <a:rect l="l" t="t" r="r" b="b"/>
            <a:pathLst>
              <a:path w="607701" h="607701">
                <a:moveTo>
                  <a:pt x="113944" y="0"/>
                </a:moveTo>
                <a:lnTo>
                  <a:pt x="493757" y="0"/>
                </a:lnTo>
                <a:cubicBezTo>
                  <a:pt x="556687" y="0"/>
                  <a:pt x="607701" y="51014"/>
                  <a:pt x="607701" y="113944"/>
                </a:cubicBezTo>
                <a:lnTo>
                  <a:pt x="607701" y="493757"/>
                </a:lnTo>
                <a:cubicBezTo>
                  <a:pt x="607701" y="556687"/>
                  <a:pt x="556687" y="607701"/>
                  <a:pt x="493757" y="607701"/>
                </a:cubicBezTo>
                <a:lnTo>
                  <a:pt x="113944" y="607701"/>
                </a:lnTo>
                <a:cubicBezTo>
                  <a:pt x="51014" y="607701"/>
                  <a:pt x="0" y="556687"/>
                  <a:pt x="0" y="493757"/>
                </a:cubicBezTo>
                <a:lnTo>
                  <a:pt x="0" y="113944"/>
                </a:lnTo>
                <a:cubicBezTo>
                  <a:pt x="0" y="51057"/>
                  <a:pt x="51057" y="0"/>
                  <a:pt x="113944" y="0"/>
                </a:cubicBezTo>
                <a:close/>
              </a:path>
            </a:pathLst>
          </a:custGeom>
          <a:solidFill>
            <a:srgbClr val="22D3EE">
              <a:alpha val="30196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744790" y="2430804"/>
            <a:ext cx="356075" cy="284860"/>
          </a:xfrm>
          <a:custGeom>
            <a:avLst/>
            <a:gdLst/>
            <a:ahLst/>
            <a:cxnLst/>
            <a:rect l="l" t="t" r="r" b="b"/>
            <a:pathLst>
              <a:path w="356075" h="284860">
                <a:moveTo>
                  <a:pt x="195841" y="0"/>
                </a:moveTo>
                <a:cubicBezTo>
                  <a:pt x="195841" y="-9848"/>
                  <a:pt x="187885" y="-17804"/>
                  <a:pt x="178037" y="-17804"/>
                </a:cubicBezTo>
                <a:cubicBezTo>
                  <a:pt x="168190" y="-17804"/>
                  <a:pt x="160234" y="-9848"/>
                  <a:pt x="160234" y="0"/>
                </a:cubicBezTo>
                <a:lnTo>
                  <a:pt x="160234" y="35607"/>
                </a:lnTo>
                <a:lnTo>
                  <a:pt x="106822" y="35607"/>
                </a:lnTo>
                <a:cubicBezTo>
                  <a:pt x="77335" y="35607"/>
                  <a:pt x="53411" y="59531"/>
                  <a:pt x="53411" y="89019"/>
                </a:cubicBezTo>
                <a:lnTo>
                  <a:pt x="53411" y="213645"/>
                </a:lnTo>
                <a:cubicBezTo>
                  <a:pt x="53411" y="243132"/>
                  <a:pt x="77335" y="267056"/>
                  <a:pt x="106822" y="267056"/>
                </a:cubicBezTo>
                <a:lnTo>
                  <a:pt x="249252" y="267056"/>
                </a:lnTo>
                <a:cubicBezTo>
                  <a:pt x="278740" y="267056"/>
                  <a:pt x="302664" y="243132"/>
                  <a:pt x="302664" y="213645"/>
                </a:cubicBezTo>
                <a:lnTo>
                  <a:pt x="302664" y="89019"/>
                </a:lnTo>
                <a:cubicBezTo>
                  <a:pt x="302664" y="59531"/>
                  <a:pt x="278740" y="35607"/>
                  <a:pt x="249252" y="35607"/>
                </a:cubicBezTo>
                <a:lnTo>
                  <a:pt x="195841" y="35607"/>
                </a:lnTo>
                <a:lnTo>
                  <a:pt x="195841" y="0"/>
                </a:lnTo>
                <a:close/>
                <a:moveTo>
                  <a:pt x="89019" y="204743"/>
                </a:moveTo>
                <a:cubicBezTo>
                  <a:pt x="89019" y="197343"/>
                  <a:pt x="94972" y="191390"/>
                  <a:pt x="102371" y="191390"/>
                </a:cubicBezTo>
                <a:lnTo>
                  <a:pt x="120175" y="191390"/>
                </a:lnTo>
                <a:cubicBezTo>
                  <a:pt x="127575" y="191390"/>
                  <a:pt x="133528" y="197343"/>
                  <a:pt x="133528" y="204743"/>
                </a:cubicBezTo>
                <a:cubicBezTo>
                  <a:pt x="133528" y="212143"/>
                  <a:pt x="127575" y="218096"/>
                  <a:pt x="120175" y="218096"/>
                </a:cubicBezTo>
                <a:lnTo>
                  <a:pt x="102371" y="218096"/>
                </a:lnTo>
                <a:cubicBezTo>
                  <a:pt x="94972" y="218096"/>
                  <a:pt x="89019" y="212143"/>
                  <a:pt x="89019" y="204743"/>
                </a:cubicBezTo>
                <a:close/>
                <a:moveTo>
                  <a:pt x="155783" y="204743"/>
                </a:moveTo>
                <a:cubicBezTo>
                  <a:pt x="155783" y="197343"/>
                  <a:pt x="161736" y="191390"/>
                  <a:pt x="169136" y="191390"/>
                </a:cubicBezTo>
                <a:lnTo>
                  <a:pt x="186939" y="191390"/>
                </a:lnTo>
                <a:cubicBezTo>
                  <a:pt x="194339" y="191390"/>
                  <a:pt x="200292" y="197343"/>
                  <a:pt x="200292" y="204743"/>
                </a:cubicBezTo>
                <a:cubicBezTo>
                  <a:pt x="200292" y="212143"/>
                  <a:pt x="194339" y="218096"/>
                  <a:pt x="186939" y="218096"/>
                </a:cubicBezTo>
                <a:lnTo>
                  <a:pt x="169136" y="218096"/>
                </a:lnTo>
                <a:cubicBezTo>
                  <a:pt x="161736" y="218096"/>
                  <a:pt x="155783" y="212143"/>
                  <a:pt x="155783" y="204743"/>
                </a:cubicBezTo>
                <a:close/>
                <a:moveTo>
                  <a:pt x="222547" y="204743"/>
                </a:moveTo>
                <a:cubicBezTo>
                  <a:pt x="222547" y="197343"/>
                  <a:pt x="228500" y="191390"/>
                  <a:pt x="235900" y="191390"/>
                </a:cubicBezTo>
                <a:lnTo>
                  <a:pt x="253703" y="191390"/>
                </a:lnTo>
                <a:cubicBezTo>
                  <a:pt x="261103" y="191390"/>
                  <a:pt x="267056" y="197343"/>
                  <a:pt x="267056" y="204743"/>
                </a:cubicBezTo>
                <a:cubicBezTo>
                  <a:pt x="267056" y="212143"/>
                  <a:pt x="261103" y="218096"/>
                  <a:pt x="253703" y="218096"/>
                </a:cubicBezTo>
                <a:lnTo>
                  <a:pt x="235900" y="218096"/>
                </a:lnTo>
                <a:cubicBezTo>
                  <a:pt x="228500" y="218096"/>
                  <a:pt x="222547" y="212143"/>
                  <a:pt x="222547" y="204743"/>
                </a:cubicBezTo>
                <a:close/>
                <a:moveTo>
                  <a:pt x="124626" y="97921"/>
                </a:moveTo>
                <a:cubicBezTo>
                  <a:pt x="139365" y="97921"/>
                  <a:pt x="151332" y="109887"/>
                  <a:pt x="151332" y="124626"/>
                </a:cubicBezTo>
                <a:cubicBezTo>
                  <a:pt x="151332" y="139365"/>
                  <a:pt x="139365" y="151332"/>
                  <a:pt x="124626" y="151332"/>
                </a:cubicBezTo>
                <a:cubicBezTo>
                  <a:pt x="109887" y="151332"/>
                  <a:pt x="97921" y="139365"/>
                  <a:pt x="97921" y="124626"/>
                </a:cubicBezTo>
                <a:cubicBezTo>
                  <a:pt x="97921" y="109887"/>
                  <a:pt x="109887" y="97921"/>
                  <a:pt x="124626" y="97921"/>
                </a:cubicBezTo>
                <a:close/>
                <a:moveTo>
                  <a:pt x="204743" y="124626"/>
                </a:moveTo>
                <a:cubicBezTo>
                  <a:pt x="204743" y="109887"/>
                  <a:pt x="216709" y="97921"/>
                  <a:pt x="231449" y="97921"/>
                </a:cubicBezTo>
                <a:cubicBezTo>
                  <a:pt x="246188" y="97921"/>
                  <a:pt x="258154" y="109887"/>
                  <a:pt x="258154" y="124626"/>
                </a:cubicBezTo>
                <a:cubicBezTo>
                  <a:pt x="258154" y="139365"/>
                  <a:pt x="246188" y="151332"/>
                  <a:pt x="231449" y="151332"/>
                </a:cubicBezTo>
                <a:cubicBezTo>
                  <a:pt x="216709" y="151332"/>
                  <a:pt x="204743" y="139365"/>
                  <a:pt x="204743" y="124626"/>
                </a:cubicBezTo>
                <a:close/>
                <a:moveTo>
                  <a:pt x="35607" y="124626"/>
                </a:moveTo>
                <a:cubicBezTo>
                  <a:pt x="35607" y="114778"/>
                  <a:pt x="27651" y="106822"/>
                  <a:pt x="17804" y="106822"/>
                </a:cubicBezTo>
                <a:cubicBezTo>
                  <a:pt x="7956" y="106822"/>
                  <a:pt x="0" y="114778"/>
                  <a:pt x="0" y="124626"/>
                </a:cubicBezTo>
                <a:lnTo>
                  <a:pt x="0" y="178037"/>
                </a:lnTo>
                <a:cubicBezTo>
                  <a:pt x="0" y="187885"/>
                  <a:pt x="7956" y="195841"/>
                  <a:pt x="17804" y="195841"/>
                </a:cubicBezTo>
                <a:cubicBezTo>
                  <a:pt x="27651" y="195841"/>
                  <a:pt x="35607" y="187885"/>
                  <a:pt x="35607" y="178037"/>
                </a:cubicBezTo>
                <a:lnTo>
                  <a:pt x="35607" y="124626"/>
                </a:lnTo>
                <a:close/>
                <a:moveTo>
                  <a:pt x="338271" y="106822"/>
                </a:moveTo>
                <a:cubicBezTo>
                  <a:pt x="328423" y="106822"/>
                  <a:pt x="320467" y="114778"/>
                  <a:pt x="320467" y="124626"/>
                </a:cubicBezTo>
                <a:lnTo>
                  <a:pt x="320467" y="178037"/>
                </a:lnTo>
                <a:cubicBezTo>
                  <a:pt x="320467" y="187885"/>
                  <a:pt x="328423" y="195841"/>
                  <a:pt x="338271" y="195841"/>
                </a:cubicBezTo>
                <a:cubicBezTo>
                  <a:pt x="348119" y="195841"/>
                  <a:pt x="356075" y="187885"/>
                  <a:pt x="356075" y="178037"/>
                </a:cubicBezTo>
                <a:lnTo>
                  <a:pt x="356075" y="124626"/>
                </a:lnTo>
                <a:cubicBezTo>
                  <a:pt x="356075" y="114778"/>
                  <a:pt x="348119" y="106822"/>
                  <a:pt x="338271" y="106822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10" name="Text 8"/>
          <p:cNvSpPr/>
          <p:nvPr/>
        </p:nvSpPr>
        <p:spPr>
          <a:xfrm>
            <a:off x="1375710" y="2155439"/>
            <a:ext cx="3361346" cy="607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94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Интеллектуальный Ассистент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375710" y="2763140"/>
            <a:ext cx="3323364" cy="227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6" dirty="0">
                <a:solidFill>
                  <a:srgbClr val="F9FAFB">
                    <a:alpha val="6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Ваш персональный помощник в работе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17196" y="3142953"/>
            <a:ext cx="4082991" cy="7406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6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Просто опишите свои мысли, и ИИ автоматически структурирует их, выделит ключевые задачи и предложит план действий.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384561" y="4315626"/>
            <a:ext cx="4472299" cy="2535252"/>
          </a:xfrm>
          <a:custGeom>
            <a:avLst/>
            <a:gdLst/>
            <a:ahLst/>
            <a:cxnLst/>
            <a:rect l="l" t="t" r="r" b="b"/>
            <a:pathLst>
              <a:path w="4472299" h="2535252">
                <a:moveTo>
                  <a:pt x="151938" y="0"/>
                </a:moveTo>
                <a:lnTo>
                  <a:pt x="4320361" y="0"/>
                </a:lnTo>
                <a:cubicBezTo>
                  <a:pt x="4404274" y="0"/>
                  <a:pt x="4472299" y="68025"/>
                  <a:pt x="4472299" y="151938"/>
                </a:cubicBezTo>
                <a:lnTo>
                  <a:pt x="4472299" y="2383315"/>
                </a:lnTo>
                <a:cubicBezTo>
                  <a:pt x="4472299" y="2467228"/>
                  <a:pt x="4404274" y="2535252"/>
                  <a:pt x="4320361" y="2535252"/>
                </a:cubicBezTo>
                <a:lnTo>
                  <a:pt x="151938" y="2535252"/>
                </a:lnTo>
                <a:cubicBezTo>
                  <a:pt x="68025" y="2535252"/>
                  <a:pt x="0" y="2467228"/>
                  <a:pt x="0" y="2383315"/>
                </a:cubicBezTo>
                <a:lnTo>
                  <a:pt x="0" y="151938"/>
                </a:lnTo>
                <a:cubicBezTo>
                  <a:pt x="0" y="68081"/>
                  <a:pt x="68081" y="0"/>
                  <a:pt x="151938" y="0"/>
                </a:cubicBezTo>
                <a:close/>
              </a:path>
            </a:pathLst>
          </a:custGeom>
          <a:gradFill flip="none" rotWithShape="1">
            <a:gsLst>
              <a:gs pos="0">
                <a:srgbClr val="6366F1">
                  <a:alpha val="15000"/>
                </a:srgbClr>
              </a:gs>
              <a:gs pos="100000">
                <a:srgbClr val="6366F1">
                  <a:alpha val="5000"/>
                </a:srgbClr>
              </a:gs>
            </a:gsLst>
            <a:lin ang="2700000" scaled="1"/>
          </a:gradFill>
          <a:ln w="12700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17196" y="4548262"/>
            <a:ext cx="4101981" cy="2658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95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Возможности Редактора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621944" y="4970804"/>
            <a:ext cx="1937047" cy="465271"/>
          </a:xfrm>
          <a:custGeom>
            <a:avLst/>
            <a:gdLst/>
            <a:ahLst/>
            <a:cxnLst/>
            <a:rect l="l" t="t" r="r" b="b"/>
            <a:pathLst>
              <a:path w="1937047" h="465271">
                <a:moveTo>
                  <a:pt x="75965" y="0"/>
                </a:moveTo>
                <a:lnTo>
                  <a:pt x="1861082" y="0"/>
                </a:lnTo>
                <a:cubicBezTo>
                  <a:pt x="1903036" y="0"/>
                  <a:pt x="1937047" y="34011"/>
                  <a:pt x="1937047" y="75965"/>
                </a:cubicBezTo>
                <a:lnTo>
                  <a:pt x="1937047" y="389306"/>
                </a:lnTo>
                <a:cubicBezTo>
                  <a:pt x="1937047" y="431260"/>
                  <a:pt x="1903036" y="465271"/>
                  <a:pt x="1861082" y="465271"/>
                </a:cubicBezTo>
                <a:lnTo>
                  <a:pt x="75965" y="465271"/>
                </a:lnTo>
                <a:cubicBezTo>
                  <a:pt x="34039" y="465271"/>
                  <a:pt x="0" y="431232"/>
                  <a:pt x="0" y="389306"/>
                </a:cubicBezTo>
                <a:lnTo>
                  <a:pt x="0" y="75965"/>
                </a:lnTo>
                <a:cubicBezTo>
                  <a:pt x="0" y="34039"/>
                  <a:pt x="34039" y="0"/>
                  <a:pt x="75965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2700">
            <a:solidFill>
              <a:srgbClr val="6366F1">
                <a:alpha val="20000"/>
              </a:srgbClr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759626" y="5127477"/>
            <a:ext cx="151925" cy="151925"/>
          </a:xfrm>
          <a:custGeom>
            <a:avLst/>
            <a:gdLst/>
            <a:ahLst/>
            <a:cxnLst/>
            <a:rect l="l" t="t" r="r" b="b"/>
            <a:pathLst>
              <a:path w="151925" h="151925">
                <a:moveTo>
                  <a:pt x="118246" y="3620"/>
                </a:moveTo>
                <a:lnTo>
                  <a:pt x="92075" y="29792"/>
                </a:lnTo>
                <a:lnTo>
                  <a:pt x="122134" y="59850"/>
                </a:lnTo>
                <a:lnTo>
                  <a:pt x="148305" y="33679"/>
                </a:lnTo>
                <a:cubicBezTo>
                  <a:pt x="150620" y="31335"/>
                  <a:pt x="151925" y="28189"/>
                  <a:pt x="151925" y="24925"/>
                </a:cubicBezTo>
                <a:cubicBezTo>
                  <a:pt x="151925" y="21661"/>
                  <a:pt x="150620" y="18516"/>
                  <a:pt x="148305" y="16172"/>
                </a:cubicBezTo>
                <a:lnTo>
                  <a:pt x="135754" y="3620"/>
                </a:lnTo>
                <a:cubicBezTo>
                  <a:pt x="133409" y="1306"/>
                  <a:pt x="130264" y="0"/>
                  <a:pt x="127000" y="0"/>
                </a:cubicBezTo>
                <a:cubicBezTo>
                  <a:pt x="123736" y="0"/>
                  <a:pt x="120591" y="1306"/>
                  <a:pt x="118246" y="3620"/>
                </a:cubicBezTo>
                <a:close/>
                <a:moveTo>
                  <a:pt x="82016" y="39851"/>
                </a:moveTo>
                <a:lnTo>
                  <a:pt x="3620" y="118246"/>
                </a:lnTo>
                <a:cubicBezTo>
                  <a:pt x="1306" y="120591"/>
                  <a:pt x="0" y="123736"/>
                  <a:pt x="0" y="127000"/>
                </a:cubicBezTo>
                <a:cubicBezTo>
                  <a:pt x="0" y="130264"/>
                  <a:pt x="1306" y="133409"/>
                  <a:pt x="3620" y="135754"/>
                </a:cubicBezTo>
                <a:lnTo>
                  <a:pt x="16172" y="148305"/>
                </a:lnTo>
                <a:cubicBezTo>
                  <a:pt x="18516" y="150620"/>
                  <a:pt x="21661" y="151925"/>
                  <a:pt x="24925" y="151925"/>
                </a:cubicBezTo>
                <a:cubicBezTo>
                  <a:pt x="28189" y="151925"/>
                  <a:pt x="31335" y="150620"/>
                  <a:pt x="33679" y="148305"/>
                </a:cubicBezTo>
                <a:lnTo>
                  <a:pt x="112075" y="69909"/>
                </a:lnTo>
                <a:lnTo>
                  <a:pt x="82016" y="39851"/>
                </a:ln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17" name="Text 15"/>
          <p:cNvSpPr/>
          <p:nvPr/>
        </p:nvSpPr>
        <p:spPr>
          <a:xfrm>
            <a:off x="1044486" y="5089495"/>
            <a:ext cx="1234393" cy="227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6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Текст → Задачи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2681540" y="4970804"/>
            <a:ext cx="1937047" cy="465271"/>
          </a:xfrm>
          <a:custGeom>
            <a:avLst/>
            <a:gdLst/>
            <a:ahLst/>
            <a:cxnLst/>
            <a:rect l="l" t="t" r="r" b="b"/>
            <a:pathLst>
              <a:path w="1937047" h="465271">
                <a:moveTo>
                  <a:pt x="75965" y="0"/>
                </a:moveTo>
                <a:lnTo>
                  <a:pt x="1861082" y="0"/>
                </a:lnTo>
                <a:cubicBezTo>
                  <a:pt x="1903036" y="0"/>
                  <a:pt x="1937047" y="34011"/>
                  <a:pt x="1937047" y="75965"/>
                </a:cubicBezTo>
                <a:lnTo>
                  <a:pt x="1937047" y="389306"/>
                </a:lnTo>
                <a:cubicBezTo>
                  <a:pt x="1937047" y="431260"/>
                  <a:pt x="1903036" y="465271"/>
                  <a:pt x="1861082" y="465271"/>
                </a:cubicBezTo>
                <a:lnTo>
                  <a:pt x="75965" y="465271"/>
                </a:lnTo>
                <a:cubicBezTo>
                  <a:pt x="34039" y="465271"/>
                  <a:pt x="0" y="431232"/>
                  <a:pt x="0" y="389306"/>
                </a:cubicBezTo>
                <a:lnTo>
                  <a:pt x="0" y="75965"/>
                </a:lnTo>
                <a:cubicBezTo>
                  <a:pt x="0" y="34039"/>
                  <a:pt x="34039" y="0"/>
                  <a:pt x="75965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2700">
            <a:solidFill>
              <a:srgbClr val="6366F1">
                <a:alpha val="20000"/>
              </a:srgbClr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2828717" y="5127477"/>
            <a:ext cx="132935" cy="151925"/>
          </a:xfrm>
          <a:custGeom>
            <a:avLst/>
            <a:gdLst/>
            <a:ahLst/>
            <a:cxnLst/>
            <a:rect l="l" t="t" r="r" b="b"/>
            <a:pathLst>
              <a:path w="132935" h="151925">
                <a:moveTo>
                  <a:pt x="0" y="18991"/>
                </a:moveTo>
                <a:cubicBezTo>
                  <a:pt x="0" y="13739"/>
                  <a:pt x="4243" y="9495"/>
                  <a:pt x="9495" y="9495"/>
                </a:cubicBezTo>
                <a:lnTo>
                  <a:pt x="37981" y="9495"/>
                </a:lnTo>
                <a:cubicBezTo>
                  <a:pt x="43233" y="9495"/>
                  <a:pt x="47477" y="13739"/>
                  <a:pt x="47477" y="18991"/>
                </a:cubicBezTo>
                <a:cubicBezTo>
                  <a:pt x="47477" y="24243"/>
                  <a:pt x="43233" y="28486"/>
                  <a:pt x="37981" y="28486"/>
                </a:cubicBezTo>
                <a:lnTo>
                  <a:pt x="33234" y="28486"/>
                </a:lnTo>
                <a:lnTo>
                  <a:pt x="33234" y="61720"/>
                </a:lnTo>
                <a:lnTo>
                  <a:pt x="99701" y="61720"/>
                </a:lnTo>
                <a:lnTo>
                  <a:pt x="99701" y="28486"/>
                </a:lnTo>
                <a:lnTo>
                  <a:pt x="94953" y="28486"/>
                </a:lnTo>
                <a:cubicBezTo>
                  <a:pt x="89701" y="28486"/>
                  <a:pt x="85458" y="24243"/>
                  <a:pt x="85458" y="18991"/>
                </a:cubicBezTo>
                <a:cubicBezTo>
                  <a:pt x="85458" y="13739"/>
                  <a:pt x="89701" y="9495"/>
                  <a:pt x="94953" y="9495"/>
                </a:cubicBezTo>
                <a:lnTo>
                  <a:pt x="123439" y="9495"/>
                </a:lnTo>
                <a:cubicBezTo>
                  <a:pt x="128691" y="9495"/>
                  <a:pt x="132935" y="13739"/>
                  <a:pt x="132935" y="18991"/>
                </a:cubicBezTo>
                <a:cubicBezTo>
                  <a:pt x="132935" y="24243"/>
                  <a:pt x="128691" y="28486"/>
                  <a:pt x="123439" y="28486"/>
                </a:cubicBezTo>
                <a:lnTo>
                  <a:pt x="118692" y="28486"/>
                </a:lnTo>
                <a:lnTo>
                  <a:pt x="118692" y="123439"/>
                </a:lnTo>
                <a:lnTo>
                  <a:pt x="123439" y="123439"/>
                </a:lnTo>
                <a:cubicBezTo>
                  <a:pt x="128691" y="123439"/>
                  <a:pt x="132935" y="127682"/>
                  <a:pt x="132935" y="132935"/>
                </a:cubicBezTo>
                <a:cubicBezTo>
                  <a:pt x="132935" y="138187"/>
                  <a:pt x="128691" y="142430"/>
                  <a:pt x="123439" y="142430"/>
                </a:cubicBezTo>
                <a:lnTo>
                  <a:pt x="94953" y="142430"/>
                </a:lnTo>
                <a:cubicBezTo>
                  <a:pt x="89701" y="142430"/>
                  <a:pt x="85458" y="138187"/>
                  <a:pt x="85458" y="132935"/>
                </a:cubicBezTo>
                <a:cubicBezTo>
                  <a:pt x="85458" y="127682"/>
                  <a:pt x="89701" y="123439"/>
                  <a:pt x="94953" y="123439"/>
                </a:cubicBezTo>
                <a:lnTo>
                  <a:pt x="99701" y="123439"/>
                </a:lnTo>
                <a:lnTo>
                  <a:pt x="99701" y="80710"/>
                </a:lnTo>
                <a:lnTo>
                  <a:pt x="33234" y="80710"/>
                </a:lnTo>
                <a:lnTo>
                  <a:pt x="33234" y="123439"/>
                </a:lnTo>
                <a:lnTo>
                  <a:pt x="37981" y="123439"/>
                </a:lnTo>
                <a:cubicBezTo>
                  <a:pt x="43233" y="123439"/>
                  <a:pt x="47477" y="127682"/>
                  <a:pt x="47477" y="132935"/>
                </a:cubicBezTo>
                <a:cubicBezTo>
                  <a:pt x="47477" y="138187"/>
                  <a:pt x="43233" y="142430"/>
                  <a:pt x="37981" y="142430"/>
                </a:cubicBezTo>
                <a:lnTo>
                  <a:pt x="9495" y="142430"/>
                </a:lnTo>
                <a:cubicBezTo>
                  <a:pt x="4243" y="142430"/>
                  <a:pt x="0" y="138187"/>
                  <a:pt x="0" y="132935"/>
                </a:cubicBezTo>
                <a:cubicBezTo>
                  <a:pt x="0" y="127682"/>
                  <a:pt x="4243" y="123439"/>
                  <a:pt x="9495" y="123439"/>
                </a:cubicBezTo>
                <a:lnTo>
                  <a:pt x="14243" y="123439"/>
                </a:lnTo>
                <a:lnTo>
                  <a:pt x="14243" y="28486"/>
                </a:lnTo>
                <a:lnTo>
                  <a:pt x="9495" y="28486"/>
                </a:lnTo>
                <a:cubicBezTo>
                  <a:pt x="4243" y="28486"/>
                  <a:pt x="0" y="24243"/>
                  <a:pt x="0" y="18991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20" name="Text 18"/>
          <p:cNvSpPr/>
          <p:nvPr/>
        </p:nvSpPr>
        <p:spPr>
          <a:xfrm>
            <a:off x="3104082" y="5089495"/>
            <a:ext cx="1329346" cy="227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6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Форматирование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21944" y="5559514"/>
            <a:ext cx="1937047" cy="465271"/>
          </a:xfrm>
          <a:custGeom>
            <a:avLst/>
            <a:gdLst/>
            <a:ahLst/>
            <a:cxnLst/>
            <a:rect l="l" t="t" r="r" b="b"/>
            <a:pathLst>
              <a:path w="1937047" h="465271">
                <a:moveTo>
                  <a:pt x="75965" y="0"/>
                </a:moveTo>
                <a:lnTo>
                  <a:pt x="1861082" y="0"/>
                </a:lnTo>
                <a:cubicBezTo>
                  <a:pt x="1903036" y="0"/>
                  <a:pt x="1937047" y="34011"/>
                  <a:pt x="1937047" y="75965"/>
                </a:cubicBezTo>
                <a:lnTo>
                  <a:pt x="1937047" y="389306"/>
                </a:lnTo>
                <a:cubicBezTo>
                  <a:pt x="1937047" y="431260"/>
                  <a:pt x="1903036" y="465271"/>
                  <a:pt x="1861082" y="465271"/>
                </a:cubicBezTo>
                <a:lnTo>
                  <a:pt x="75965" y="465271"/>
                </a:lnTo>
                <a:cubicBezTo>
                  <a:pt x="34039" y="465271"/>
                  <a:pt x="0" y="431232"/>
                  <a:pt x="0" y="389306"/>
                </a:cubicBezTo>
                <a:lnTo>
                  <a:pt x="0" y="75965"/>
                </a:lnTo>
                <a:cubicBezTo>
                  <a:pt x="0" y="34039"/>
                  <a:pt x="34039" y="0"/>
                  <a:pt x="75965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2700">
            <a:solidFill>
              <a:srgbClr val="6366F1">
                <a:alpha val="2000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759626" y="5716187"/>
            <a:ext cx="151925" cy="151925"/>
          </a:xfrm>
          <a:custGeom>
            <a:avLst/>
            <a:gdLst/>
            <a:ahLst/>
            <a:cxnLst/>
            <a:rect l="l" t="t" r="r" b="b"/>
            <a:pathLst>
              <a:path w="151925" h="151925">
                <a:moveTo>
                  <a:pt x="14243" y="42729"/>
                </a:moveTo>
                <a:cubicBezTo>
                  <a:pt x="22104" y="42729"/>
                  <a:pt x="28486" y="36347"/>
                  <a:pt x="28486" y="28486"/>
                </a:cubicBezTo>
                <a:cubicBezTo>
                  <a:pt x="28486" y="20625"/>
                  <a:pt x="22104" y="14243"/>
                  <a:pt x="14243" y="14243"/>
                </a:cubicBezTo>
                <a:cubicBezTo>
                  <a:pt x="6382" y="14243"/>
                  <a:pt x="0" y="20625"/>
                  <a:pt x="0" y="28486"/>
                </a:cubicBezTo>
                <a:cubicBezTo>
                  <a:pt x="0" y="36347"/>
                  <a:pt x="6382" y="42729"/>
                  <a:pt x="14243" y="42729"/>
                </a:cubicBezTo>
                <a:close/>
                <a:moveTo>
                  <a:pt x="56972" y="18991"/>
                </a:moveTo>
                <a:cubicBezTo>
                  <a:pt x="51720" y="18991"/>
                  <a:pt x="47477" y="23234"/>
                  <a:pt x="47477" y="28486"/>
                </a:cubicBezTo>
                <a:cubicBezTo>
                  <a:pt x="47477" y="33738"/>
                  <a:pt x="51720" y="37981"/>
                  <a:pt x="56972" y="37981"/>
                </a:cubicBezTo>
                <a:lnTo>
                  <a:pt x="142430" y="37981"/>
                </a:lnTo>
                <a:cubicBezTo>
                  <a:pt x="147682" y="37981"/>
                  <a:pt x="151925" y="33738"/>
                  <a:pt x="151925" y="28486"/>
                </a:cubicBezTo>
                <a:cubicBezTo>
                  <a:pt x="151925" y="23234"/>
                  <a:pt x="147682" y="18991"/>
                  <a:pt x="142430" y="18991"/>
                </a:cubicBezTo>
                <a:lnTo>
                  <a:pt x="56972" y="18991"/>
                </a:lnTo>
                <a:close/>
                <a:moveTo>
                  <a:pt x="56972" y="66467"/>
                </a:moveTo>
                <a:cubicBezTo>
                  <a:pt x="51720" y="66467"/>
                  <a:pt x="47477" y="70711"/>
                  <a:pt x="47477" y="75963"/>
                </a:cubicBezTo>
                <a:cubicBezTo>
                  <a:pt x="47477" y="81215"/>
                  <a:pt x="51720" y="85458"/>
                  <a:pt x="56972" y="85458"/>
                </a:cubicBezTo>
                <a:lnTo>
                  <a:pt x="142430" y="85458"/>
                </a:lnTo>
                <a:cubicBezTo>
                  <a:pt x="147682" y="85458"/>
                  <a:pt x="151925" y="81215"/>
                  <a:pt x="151925" y="75963"/>
                </a:cubicBezTo>
                <a:cubicBezTo>
                  <a:pt x="151925" y="70711"/>
                  <a:pt x="147682" y="66467"/>
                  <a:pt x="142430" y="66467"/>
                </a:cubicBezTo>
                <a:lnTo>
                  <a:pt x="56972" y="66467"/>
                </a:lnTo>
                <a:close/>
                <a:moveTo>
                  <a:pt x="56972" y="113944"/>
                </a:moveTo>
                <a:cubicBezTo>
                  <a:pt x="51720" y="113944"/>
                  <a:pt x="47477" y="118187"/>
                  <a:pt x="47477" y="123439"/>
                </a:cubicBezTo>
                <a:cubicBezTo>
                  <a:pt x="47477" y="128691"/>
                  <a:pt x="51720" y="132935"/>
                  <a:pt x="56972" y="132935"/>
                </a:cubicBezTo>
                <a:lnTo>
                  <a:pt x="142430" y="132935"/>
                </a:lnTo>
                <a:cubicBezTo>
                  <a:pt x="147682" y="132935"/>
                  <a:pt x="151925" y="128691"/>
                  <a:pt x="151925" y="123439"/>
                </a:cubicBezTo>
                <a:cubicBezTo>
                  <a:pt x="151925" y="118187"/>
                  <a:pt x="147682" y="113944"/>
                  <a:pt x="142430" y="113944"/>
                </a:cubicBezTo>
                <a:lnTo>
                  <a:pt x="56972" y="113944"/>
                </a:lnTo>
                <a:close/>
                <a:moveTo>
                  <a:pt x="14243" y="137682"/>
                </a:moveTo>
                <a:cubicBezTo>
                  <a:pt x="22104" y="137682"/>
                  <a:pt x="28486" y="131300"/>
                  <a:pt x="28486" y="123439"/>
                </a:cubicBezTo>
                <a:cubicBezTo>
                  <a:pt x="28486" y="115578"/>
                  <a:pt x="22104" y="109196"/>
                  <a:pt x="14243" y="109196"/>
                </a:cubicBezTo>
                <a:cubicBezTo>
                  <a:pt x="6382" y="109196"/>
                  <a:pt x="0" y="115578"/>
                  <a:pt x="0" y="123439"/>
                </a:cubicBezTo>
                <a:cubicBezTo>
                  <a:pt x="0" y="131300"/>
                  <a:pt x="6382" y="137682"/>
                  <a:pt x="14243" y="137682"/>
                </a:cubicBezTo>
                <a:close/>
                <a:moveTo>
                  <a:pt x="28486" y="75963"/>
                </a:moveTo>
                <a:cubicBezTo>
                  <a:pt x="28486" y="68102"/>
                  <a:pt x="22104" y="61720"/>
                  <a:pt x="14243" y="61720"/>
                </a:cubicBezTo>
                <a:cubicBezTo>
                  <a:pt x="6382" y="61720"/>
                  <a:pt x="0" y="68102"/>
                  <a:pt x="0" y="75963"/>
                </a:cubicBezTo>
                <a:cubicBezTo>
                  <a:pt x="0" y="83824"/>
                  <a:pt x="6382" y="90206"/>
                  <a:pt x="14243" y="90206"/>
                </a:cubicBezTo>
                <a:cubicBezTo>
                  <a:pt x="22104" y="90206"/>
                  <a:pt x="28486" y="83824"/>
                  <a:pt x="28486" y="75963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23" name="Text 21"/>
          <p:cNvSpPr/>
          <p:nvPr/>
        </p:nvSpPr>
        <p:spPr>
          <a:xfrm>
            <a:off x="1044486" y="5678206"/>
            <a:ext cx="607701" cy="227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6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Списки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2681540" y="5559514"/>
            <a:ext cx="1937047" cy="465271"/>
          </a:xfrm>
          <a:custGeom>
            <a:avLst/>
            <a:gdLst/>
            <a:ahLst/>
            <a:cxnLst/>
            <a:rect l="l" t="t" r="r" b="b"/>
            <a:pathLst>
              <a:path w="1937047" h="465271">
                <a:moveTo>
                  <a:pt x="75965" y="0"/>
                </a:moveTo>
                <a:lnTo>
                  <a:pt x="1861082" y="0"/>
                </a:lnTo>
                <a:cubicBezTo>
                  <a:pt x="1903036" y="0"/>
                  <a:pt x="1937047" y="34011"/>
                  <a:pt x="1937047" y="75965"/>
                </a:cubicBezTo>
                <a:lnTo>
                  <a:pt x="1937047" y="389306"/>
                </a:lnTo>
                <a:cubicBezTo>
                  <a:pt x="1937047" y="431260"/>
                  <a:pt x="1903036" y="465271"/>
                  <a:pt x="1861082" y="465271"/>
                </a:cubicBezTo>
                <a:lnTo>
                  <a:pt x="75965" y="465271"/>
                </a:lnTo>
                <a:cubicBezTo>
                  <a:pt x="34039" y="465271"/>
                  <a:pt x="0" y="431232"/>
                  <a:pt x="0" y="389306"/>
                </a:cubicBezTo>
                <a:lnTo>
                  <a:pt x="0" y="75965"/>
                </a:lnTo>
                <a:cubicBezTo>
                  <a:pt x="0" y="34039"/>
                  <a:pt x="34039" y="0"/>
                  <a:pt x="75965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2700">
            <a:solidFill>
              <a:srgbClr val="6366F1">
                <a:alpha val="20000"/>
              </a:srgbClr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2828717" y="5716187"/>
            <a:ext cx="132935" cy="151925"/>
          </a:xfrm>
          <a:custGeom>
            <a:avLst/>
            <a:gdLst/>
            <a:ahLst/>
            <a:cxnLst/>
            <a:rect l="l" t="t" r="r" b="b"/>
            <a:pathLst>
              <a:path w="132935" h="151925">
                <a:moveTo>
                  <a:pt x="18991" y="9495"/>
                </a:moveTo>
                <a:cubicBezTo>
                  <a:pt x="8516" y="9495"/>
                  <a:pt x="0" y="18011"/>
                  <a:pt x="0" y="28486"/>
                </a:cubicBezTo>
                <a:lnTo>
                  <a:pt x="0" y="123439"/>
                </a:lnTo>
                <a:cubicBezTo>
                  <a:pt x="0" y="133914"/>
                  <a:pt x="8516" y="142430"/>
                  <a:pt x="18991" y="142430"/>
                </a:cubicBezTo>
                <a:lnTo>
                  <a:pt x="113944" y="142430"/>
                </a:lnTo>
                <a:cubicBezTo>
                  <a:pt x="124418" y="142430"/>
                  <a:pt x="132935" y="133914"/>
                  <a:pt x="132935" y="123439"/>
                </a:cubicBezTo>
                <a:lnTo>
                  <a:pt x="132935" y="28486"/>
                </a:lnTo>
                <a:cubicBezTo>
                  <a:pt x="132935" y="18011"/>
                  <a:pt x="124418" y="9495"/>
                  <a:pt x="113944" y="9495"/>
                </a:cubicBezTo>
                <a:lnTo>
                  <a:pt x="18991" y="9495"/>
                </a:lnTo>
                <a:close/>
                <a:moveTo>
                  <a:pt x="37981" y="33234"/>
                </a:moveTo>
                <a:cubicBezTo>
                  <a:pt x="45842" y="33234"/>
                  <a:pt x="52224" y="39616"/>
                  <a:pt x="52224" y="47477"/>
                </a:cubicBezTo>
                <a:cubicBezTo>
                  <a:pt x="52224" y="55338"/>
                  <a:pt x="45842" y="61720"/>
                  <a:pt x="37981" y="61720"/>
                </a:cubicBezTo>
                <a:cubicBezTo>
                  <a:pt x="30120" y="61720"/>
                  <a:pt x="23738" y="55338"/>
                  <a:pt x="23738" y="47477"/>
                </a:cubicBezTo>
                <a:cubicBezTo>
                  <a:pt x="23738" y="39616"/>
                  <a:pt x="30120" y="33234"/>
                  <a:pt x="37981" y="33234"/>
                </a:cubicBezTo>
                <a:close/>
                <a:moveTo>
                  <a:pt x="80710" y="66467"/>
                </a:moveTo>
                <a:cubicBezTo>
                  <a:pt x="83203" y="66467"/>
                  <a:pt x="85488" y="67773"/>
                  <a:pt x="86793" y="69880"/>
                </a:cubicBezTo>
                <a:lnTo>
                  <a:pt x="112905" y="112609"/>
                </a:lnTo>
                <a:cubicBezTo>
                  <a:pt x="114241" y="114804"/>
                  <a:pt x="114300" y="117564"/>
                  <a:pt x="113054" y="119819"/>
                </a:cubicBezTo>
                <a:cubicBezTo>
                  <a:pt x="111807" y="122074"/>
                  <a:pt x="109404" y="123439"/>
                  <a:pt x="106822" y="123439"/>
                </a:cubicBezTo>
                <a:lnTo>
                  <a:pt x="26112" y="123439"/>
                </a:lnTo>
                <a:cubicBezTo>
                  <a:pt x="23471" y="123439"/>
                  <a:pt x="21008" y="121956"/>
                  <a:pt x="19792" y="119611"/>
                </a:cubicBezTo>
                <a:cubicBezTo>
                  <a:pt x="18575" y="117267"/>
                  <a:pt x="18753" y="114419"/>
                  <a:pt x="20267" y="112253"/>
                </a:cubicBezTo>
                <a:lnTo>
                  <a:pt x="36883" y="88514"/>
                </a:lnTo>
                <a:cubicBezTo>
                  <a:pt x="38219" y="86615"/>
                  <a:pt x="40385" y="85488"/>
                  <a:pt x="42729" y="85488"/>
                </a:cubicBezTo>
                <a:cubicBezTo>
                  <a:pt x="45073" y="85488"/>
                  <a:pt x="47239" y="86615"/>
                  <a:pt x="48575" y="88514"/>
                </a:cubicBezTo>
                <a:lnTo>
                  <a:pt x="56408" y="99731"/>
                </a:lnTo>
                <a:lnTo>
                  <a:pt x="74627" y="69909"/>
                </a:lnTo>
                <a:cubicBezTo>
                  <a:pt x="75933" y="67803"/>
                  <a:pt x="78218" y="66497"/>
                  <a:pt x="80710" y="66497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26" name="Text 24"/>
          <p:cNvSpPr/>
          <p:nvPr/>
        </p:nvSpPr>
        <p:spPr>
          <a:xfrm>
            <a:off x="3104082" y="5678206"/>
            <a:ext cx="1063477" cy="227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6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Изображения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21944" y="6148224"/>
            <a:ext cx="1937047" cy="465271"/>
          </a:xfrm>
          <a:custGeom>
            <a:avLst/>
            <a:gdLst/>
            <a:ahLst/>
            <a:cxnLst/>
            <a:rect l="l" t="t" r="r" b="b"/>
            <a:pathLst>
              <a:path w="1937047" h="465271">
                <a:moveTo>
                  <a:pt x="75965" y="0"/>
                </a:moveTo>
                <a:lnTo>
                  <a:pt x="1861082" y="0"/>
                </a:lnTo>
                <a:cubicBezTo>
                  <a:pt x="1903036" y="0"/>
                  <a:pt x="1937047" y="34011"/>
                  <a:pt x="1937047" y="75965"/>
                </a:cubicBezTo>
                <a:lnTo>
                  <a:pt x="1937047" y="389306"/>
                </a:lnTo>
                <a:cubicBezTo>
                  <a:pt x="1937047" y="431260"/>
                  <a:pt x="1903036" y="465271"/>
                  <a:pt x="1861082" y="465271"/>
                </a:cubicBezTo>
                <a:lnTo>
                  <a:pt x="75965" y="465271"/>
                </a:lnTo>
                <a:cubicBezTo>
                  <a:pt x="34039" y="465271"/>
                  <a:pt x="0" y="431232"/>
                  <a:pt x="0" y="389306"/>
                </a:cubicBezTo>
                <a:lnTo>
                  <a:pt x="0" y="75965"/>
                </a:lnTo>
                <a:cubicBezTo>
                  <a:pt x="0" y="34039"/>
                  <a:pt x="34039" y="0"/>
                  <a:pt x="75965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2700">
            <a:solidFill>
              <a:srgbClr val="6366F1">
                <a:alpha val="20000"/>
              </a:srgbClr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750131" y="6304897"/>
            <a:ext cx="170916" cy="151925"/>
          </a:xfrm>
          <a:custGeom>
            <a:avLst/>
            <a:gdLst/>
            <a:ahLst/>
            <a:cxnLst/>
            <a:rect l="l" t="t" r="r" b="b"/>
            <a:pathLst>
              <a:path w="170916" h="151925">
                <a:moveTo>
                  <a:pt x="107060" y="356"/>
                </a:moveTo>
                <a:cubicBezTo>
                  <a:pt x="102015" y="-1098"/>
                  <a:pt x="96763" y="1840"/>
                  <a:pt x="95309" y="6884"/>
                </a:cubicBezTo>
                <a:lnTo>
                  <a:pt x="57328" y="139819"/>
                </a:lnTo>
                <a:cubicBezTo>
                  <a:pt x="55874" y="144863"/>
                  <a:pt x="58812" y="150115"/>
                  <a:pt x="63856" y="151569"/>
                </a:cubicBezTo>
                <a:cubicBezTo>
                  <a:pt x="68900" y="153023"/>
                  <a:pt x="74153" y="150086"/>
                  <a:pt x="75607" y="145041"/>
                </a:cubicBezTo>
                <a:lnTo>
                  <a:pt x="113588" y="12107"/>
                </a:lnTo>
                <a:cubicBezTo>
                  <a:pt x="115042" y="7062"/>
                  <a:pt x="112104" y="1810"/>
                  <a:pt x="107060" y="356"/>
                </a:cubicBezTo>
                <a:close/>
                <a:moveTo>
                  <a:pt x="126229" y="40741"/>
                </a:moveTo>
                <a:cubicBezTo>
                  <a:pt x="122519" y="44450"/>
                  <a:pt x="122519" y="50474"/>
                  <a:pt x="126229" y="54183"/>
                </a:cubicBezTo>
                <a:lnTo>
                  <a:pt x="148008" y="75963"/>
                </a:lnTo>
                <a:lnTo>
                  <a:pt x="126229" y="97743"/>
                </a:lnTo>
                <a:cubicBezTo>
                  <a:pt x="122519" y="101452"/>
                  <a:pt x="122519" y="107475"/>
                  <a:pt x="126229" y="111184"/>
                </a:cubicBezTo>
                <a:cubicBezTo>
                  <a:pt x="129938" y="114893"/>
                  <a:pt x="135961" y="114893"/>
                  <a:pt x="139670" y="111184"/>
                </a:cubicBezTo>
                <a:lnTo>
                  <a:pt x="168156" y="82698"/>
                </a:lnTo>
                <a:cubicBezTo>
                  <a:pt x="171865" y="78989"/>
                  <a:pt x="171865" y="72966"/>
                  <a:pt x="168156" y="69257"/>
                </a:cubicBezTo>
                <a:lnTo>
                  <a:pt x="139670" y="40771"/>
                </a:lnTo>
                <a:cubicBezTo>
                  <a:pt x="135961" y="37061"/>
                  <a:pt x="129938" y="37061"/>
                  <a:pt x="126229" y="40771"/>
                </a:cubicBezTo>
                <a:close/>
                <a:moveTo>
                  <a:pt x="44717" y="40741"/>
                </a:moveTo>
                <a:cubicBezTo>
                  <a:pt x="41008" y="37032"/>
                  <a:pt x="34984" y="37032"/>
                  <a:pt x="31275" y="40741"/>
                </a:cubicBezTo>
                <a:lnTo>
                  <a:pt x="2789" y="69227"/>
                </a:lnTo>
                <a:cubicBezTo>
                  <a:pt x="-920" y="72936"/>
                  <a:pt x="-920" y="78960"/>
                  <a:pt x="2789" y="82669"/>
                </a:cubicBezTo>
                <a:lnTo>
                  <a:pt x="31275" y="111155"/>
                </a:lnTo>
                <a:cubicBezTo>
                  <a:pt x="34984" y="114864"/>
                  <a:pt x="41008" y="114864"/>
                  <a:pt x="44717" y="111155"/>
                </a:cubicBezTo>
                <a:cubicBezTo>
                  <a:pt x="48426" y="107446"/>
                  <a:pt x="48426" y="101422"/>
                  <a:pt x="44717" y="97713"/>
                </a:cubicBezTo>
                <a:lnTo>
                  <a:pt x="22937" y="75963"/>
                </a:lnTo>
                <a:lnTo>
                  <a:pt x="44687" y="54183"/>
                </a:lnTo>
                <a:cubicBezTo>
                  <a:pt x="48396" y="50474"/>
                  <a:pt x="48396" y="44450"/>
                  <a:pt x="44687" y="40741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29" name="Text 27"/>
          <p:cNvSpPr/>
          <p:nvPr/>
        </p:nvSpPr>
        <p:spPr>
          <a:xfrm>
            <a:off x="1044486" y="6266916"/>
            <a:ext cx="351327" cy="227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6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Код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2681540" y="6148224"/>
            <a:ext cx="1937047" cy="465271"/>
          </a:xfrm>
          <a:custGeom>
            <a:avLst/>
            <a:gdLst/>
            <a:ahLst/>
            <a:cxnLst/>
            <a:rect l="l" t="t" r="r" b="b"/>
            <a:pathLst>
              <a:path w="1937047" h="465271">
                <a:moveTo>
                  <a:pt x="75965" y="0"/>
                </a:moveTo>
                <a:lnTo>
                  <a:pt x="1861082" y="0"/>
                </a:lnTo>
                <a:cubicBezTo>
                  <a:pt x="1903036" y="0"/>
                  <a:pt x="1937047" y="34011"/>
                  <a:pt x="1937047" y="75965"/>
                </a:cubicBezTo>
                <a:lnTo>
                  <a:pt x="1937047" y="389306"/>
                </a:lnTo>
                <a:cubicBezTo>
                  <a:pt x="1937047" y="431260"/>
                  <a:pt x="1903036" y="465271"/>
                  <a:pt x="1861082" y="465271"/>
                </a:cubicBezTo>
                <a:lnTo>
                  <a:pt x="75965" y="465271"/>
                </a:lnTo>
                <a:cubicBezTo>
                  <a:pt x="34039" y="465271"/>
                  <a:pt x="0" y="431232"/>
                  <a:pt x="0" y="389306"/>
                </a:cubicBezTo>
                <a:lnTo>
                  <a:pt x="0" y="75965"/>
                </a:lnTo>
                <a:cubicBezTo>
                  <a:pt x="0" y="34039"/>
                  <a:pt x="34039" y="0"/>
                  <a:pt x="75965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2700">
            <a:solidFill>
              <a:srgbClr val="6366F1">
                <a:alpha val="20000"/>
              </a:srgbClr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2828717" y="6304897"/>
            <a:ext cx="132935" cy="151925"/>
          </a:xfrm>
          <a:custGeom>
            <a:avLst/>
            <a:gdLst/>
            <a:ahLst/>
            <a:cxnLst/>
            <a:rect l="l" t="t" r="r" b="b"/>
            <a:pathLst>
              <a:path w="132935" h="151925">
                <a:moveTo>
                  <a:pt x="75963" y="47477"/>
                </a:moveTo>
                <a:lnTo>
                  <a:pt x="75963" y="75963"/>
                </a:lnTo>
                <a:lnTo>
                  <a:pt x="113944" y="75963"/>
                </a:lnTo>
                <a:lnTo>
                  <a:pt x="113944" y="47477"/>
                </a:lnTo>
                <a:lnTo>
                  <a:pt x="75963" y="47477"/>
                </a:lnTo>
                <a:close/>
                <a:moveTo>
                  <a:pt x="56972" y="47477"/>
                </a:moveTo>
                <a:lnTo>
                  <a:pt x="18991" y="47477"/>
                </a:lnTo>
                <a:lnTo>
                  <a:pt x="18991" y="75963"/>
                </a:lnTo>
                <a:lnTo>
                  <a:pt x="56972" y="75963"/>
                </a:lnTo>
                <a:lnTo>
                  <a:pt x="56972" y="47477"/>
                </a:lnTo>
                <a:close/>
                <a:moveTo>
                  <a:pt x="0" y="94953"/>
                </a:moveTo>
                <a:lnTo>
                  <a:pt x="0" y="28486"/>
                </a:lnTo>
                <a:cubicBezTo>
                  <a:pt x="0" y="18011"/>
                  <a:pt x="8516" y="9495"/>
                  <a:pt x="18991" y="9495"/>
                </a:cubicBezTo>
                <a:lnTo>
                  <a:pt x="113944" y="9495"/>
                </a:lnTo>
                <a:cubicBezTo>
                  <a:pt x="124418" y="9495"/>
                  <a:pt x="132935" y="18011"/>
                  <a:pt x="132935" y="28486"/>
                </a:cubicBezTo>
                <a:lnTo>
                  <a:pt x="132935" y="123439"/>
                </a:lnTo>
                <a:cubicBezTo>
                  <a:pt x="132935" y="133914"/>
                  <a:pt x="124418" y="142430"/>
                  <a:pt x="113944" y="142430"/>
                </a:cubicBezTo>
                <a:lnTo>
                  <a:pt x="18991" y="142430"/>
                </a:lnTo>
                <a:cubicBezTo>
                  <a:pt x="8516" y="142430"/>
                  <a:pt x="0" y="133914"/>
                  <a:pt x="0" y="123439"/>
                </a:cubicBezTo>
                <a:lnTo>
                  <a:pt x="0" y="94953"/>
                </a:lnTo>
                <a:close/>
                <a:moveTo>
                  <a:pt x="113944" y="94953"/>
                </a:moveTo>
                <a:lnTo>
                  <a:pt x="75963" y="94953"/>
                </a:lnTo>
                <a:lnTo>
                  <a:pt x="75963" y="123439"/>
                </a:lnTo>
                <a:lnTo>
                  <a:pt x="113944" y="123439"/>
                </a:lnTo>
                <a:lnTo>
                  <a:pt x="113944" y="94953"/>
                </a:lnTo>
                <a:close/>
                <a:moveTo>
                  <a:pt x="56972" y="123439"/>
                </a:moveTo>
                <a:lnTo>
                  <a:pt x="56972" y="94953"/>
                </a:lnTo>
                <a:lnTo>
                  <a:pt x="18991" y="94953"/>
                </a:lnTo>
                <a:lnTo>
                  <a:pt x="18991" y="123439"/>
                </a:lnTo>
                <a:lnTo>
                  <a:pt x="56972" y="123439"/>
                </a:ln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32" name="Text 30"/>
          <p:cNvSpPr/>
          <p:nvPr/>
        </p:nvSpPr>
        <p:spPr>
          <a:xfrm>
            <a:off x="3104082" y="6266916"/>
            <a:ext cx="712150" cy="227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6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Таблицы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5092537" y="1922804"/>
            <a:ext cx="6713196" cy="2364336"/>
          </a:xfrm>
          <a:custGeom>
            <a:avLst/>
            <a:gdLst/>
            <a:ahLst/>
            <a:cxnLst/>
            <a:rect l="l" t="t" r="r" b="b"/>
            <a:pathLst>
              <a:path w="6713196" h="2364336">
                <a:moveTo>
                  <a:pt x="151932" y="0"/>
                </a:moveTo>
                <a:lnTo>
                  <a:pt x="6561264" y="0"/>
                </a:lnTo>
                <a:cubicBezTo>
                  <a:pt x="6645174" y="0"/>
                  <a:pt x="6713196" y="68022"/>
                  <a:pt x="6713196" y="151932"/>
                </a:cubicBezTo>
                <a:lnTo>
                  <a:pt x="6713196" y="2212404"/>
                </a:lnTo>
                <a:cubicBezTo>
                  <a:pt x="6713196" y="2296314"/>
                  <a:pt x="6645174" y="2364336"/>
                  <a:pt x="6561264" y="2364336"/>
                </a:cubicBezTo>
                <a:lnTo>
                  <a:pt x="151932" y="2364336"/>
                </a:lnTo>
                <a:cubicBezTo>
                  <a:pt x="68022" y="2364336"/>
                  <a:pt x="0" y="2296314"/>
                  <a:pt x="0" y="2212404"/>
                </a:cubicBezTo>
                <a:lnTo>
                  <a:pt x="0" y="151932"/>
                </a:lnTo>
                <a:cubicBezTo>
                  <a:pt x="0" y="68079"/>
                  <a:pt x="68079" y="0"/>
                  <a:pt x="151932" y="0"/>
                </a:cubicBezTo>
                <a:close/>
              </a:path>
            </a:pathLst>
          </a:custGeom>
          <a:gradFill flip="none" rotWithShape="1">
            <a:gsLst>
              <a:gs pos="0">
                <a:srgbClr val="8B5CF6">
                  <a:alpha val="15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12700">
            <a:solidFill>
              <a:srgbClr val="8B5CF6">
                <a:alpha val="30196"/>
              </a:srgbClr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>
            <a:off x="5372649" y="2193421"/>
            <a:ext cx="142430" cy="189907"/>
          </a:xfrm>
          <a:custGeom>
            <a:avLst/>
            <a:gdLst/>
            <a:ahLst/>
            <a:cxnLst/>
            <a:rect l="l" t="t" r="r" b="b"/>
            <a:pathLst>
              <a:path w="142430" h="189907">
                <a:moveTo>
                  <a:pt x="108640" y="142430"/>
                </a:moveTo>
                <a:cubicBezTo>
                  <a:pt x="111348" y="134159"/>
                  <a:pt x="116763" y="126666"/>
                  <a:pt x="122883" y="120212"/>
                </a:cubicBezTo>
                <a:cubicBezTo>
                  <a:pt x="135012" y="107453"/>
                  <a:pt x="142430" y="90206"/>
                  <a:pt x="142430" y="71215"/>
                </a:cubicBezTo>
                <a:cubicBezTo>
                  <a:pt x="142430" y="31898"/>
                  <a:pt x="110532" y="0"/>
                  <a:pt x="71215" y="0"/>
                </a:cubicBezTo>
                <a:cubicBezTo>
                  <a:pt x="31898" y="0"/>
                  <a:pt x="0" y="31898"/>
                  <a:pt x="0" y="71215"/>
                </a:cubicBezTo>
                <a:cubicBezTo>
                  <a:pt x="0" y="90206"/>
                  <a:pt x="7418" y="107453"/>
                  <a:pt x="19547" y="120212"/>
                </a:cubicBezTo>
                <a:cubicBezTo>
                  <a:pt x="25667" y="126666"/>
                  <a:pt x="31119" y="134159"/>
                  <a:pt x="33790" y="142430"/>
                </a:cubicBezTo>
                <a:lnTo>
                  <a:pt x="108603" y="142430"/>
                </a:lnTo>
                <a:close/>
                <a:moveTo>
                  <a:pt x="106822" y="160234"/>
                </a:moveTo>
                <a:lnTo>
                  <a:pt x="35607" y="160234"/>
                </a:lnTo>
                <a:lnTo>
                  <a:pt x="35607" y="166168"/>
                </a:lnTo>
                <a:cubicBezTo>
                  <a:pt x="35607" y="182563"/>
                  <a:pt x="48886" y="195841"/>
                  <a:pt x="65280" y="195841"/>
                </a:cubicBezTo>
                <a:lnTo>
                  <a:pt x="77150" y="195841"/>
                </a:lnTo>
                <a:cubicBezTo>
                  <a:pt x="93544" y="195841"/>
                  <a:pt x="106822" y="182563"/>
                  <a:pt x="106822" y="166168"/>
                </a:cubicBezTo>
                <a:lnTo>
                  <a:pt x="106822" y="160234"/>
                </a:lnTo>
                <a:close/>
                <a:moveTo>
                  <a:pt x="68248" y="41542"/>
                </a:moveTo>
                <a:cubicBezTo>
                  <a:pt x="53485" y="41542"/>
                  <a:pt x="41542" y="53485"/>
                  <a:pt x="41542" y="68248"/>
                </a:cubicBezTo>
                <a:cubicBezTo>
                  <a:pt x="41542" y="73181"/>
                  <a:pt x="37573" y="77150"/>
                  <a:pt x="32640" y="77150"/>
                </a:cubicBezTo>
                <a:cubicBezTo>
                  <a:pt x="27707" y="77150"/>
                  <a:pt x="23738" y="73181"/>
                  <a:pt x="23738" y="68248"/>
                </a:cubicBezTo>
                <a:cubicBezTo>
                  <a:pt x="23738" y="43656"/>
                  <a:pt x="43656" y="23738"/>
                  <a:pt x="68248" y="23738"/>
                </a:cubicBezTo>
                <a:cubicBezTo>
                  <a:pt x="73181" y="23738"/>
                  <a:pt x="77150" y="27707"/>
                  <a:pt x="77150" y="32640"/>
                </a:cubicBezTo>
                <a:cubicBezTo>
                  <a:pt x="77150" y="37573"/>
                  <a:pt x="73181" y="41542"/>
                  <a:pt x="68248" y="41542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35" name="Text 33"/>
          <p:cNvSpPr/>
          <p:nvPr/>
        </p:nvSpPr>
        <p:spPr>
          <a:xfrm>
            <a:off x="5562555" y="2155439"/>
            <a:ext cx="6105495" cy="2658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95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Как ИИ Помогает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5325172" y="2573234"/>
            <a:ext cx="379813" cy="379813"/>
          </a:xfrm>
          <a:custGeom>
            <a:avLst/>
            <a:gdLst/>
            <a:ahLst/>
            <a:cxnLst/>
            <a:rect l="l" t="t" r="r" b="b"/>
            <a:pathLst>
              <a:path w="379813" h="379813">
                <a:moveTo>
                  <a:pt x="189907" y="0"/>
                </a:moveTo>
                <a:lnTo>
                  <a:pt x="189907" y="0"/>
                </a:lnTo>
                <a:cubicBezTo>
                  <a:pt x="294719" y="0"/>
                  <a:pt x="379813" y="85094"/>
                  <a:pt x="379813" y="189907"/>
                </a:cubicBezTo>
                <a:lnTo>
                  <a:pt x="379813" y="189907"/>
                </a:lnTo>
                <a:cubicBezTo>
                  <a:pt x="379813" y="294719"/>
                  <a:pt x="294719" y="379813"/>
                  <a:pt x="189907" y="379813"/>
                </a:cubicBezTo>
                <a:lnTo>
                  <a:pt x="189907" y="379813"/>
                </a:lnTo>
                <a:cubicBezTo>
                  <a:pt x="85094" y="379813"/>
                  <a:pt x="0" y="294719"/>
                  <a:pt x="0" y="189907"/>
                </a:cubicBezTo>
                <a:lnTo>
                  <a:pt x="0" y="189907"/>
                </a:lnTo>
                <a:cubicBezTo>
                  <a:pt x="0" y="85094"/>
                  <a:pt x="85094" y="0"/>
                  <a:pt x="189907" y="0"/>
                </a:cubicBezTo>
                <a:close/>
              </a:path>
            </a:pathLst>
          </a:custGeom>
          <a:solidFill>
            <a:srgbClr val="22D3EE">
              <a:alpha val="30196"/>
            </a:srgbClr>
          </a:solidFill>
          <a:ln/>
        </p:spPr>
      </p:sp>
      <p:sp>
        <p:nvSpPr>
          <p:cNvPr id="37" name="Shape 35"/>
          <p:cNvSpPr/>
          <p:nvPr/>
        </p:nvSpPr>
        <p:spPr>
          <a:xfrm>
            <a:off x="5429621" y="2687178"/>
            <a:ext cx="170916" cy="151925"/>
          </a:xfrm>
          <a:custGeom>
            <a:avLst/>
            <a:gdLst/>
            <a:ahLst/>
            <a:cxnLst/>
            <a:rect l="l" t="t" r="r" b="b"/>
            <a:pathLst>
              <a:path w="170916" h="151925">
                <a:moveTo>
                  <a:pt x="78158" y="-8012"/>
                </a:moveTo>
                <a:lnTo>
                  <a:pt x="82550" y="2908"/>
                </a:lnTo>
                <a:lnTo>
                  <a:pt x="93470" y="7300"/>
                </a:lnTo>
                <a:cubicBezTo>
                  <a:pt x="94360" y="7656"/>
                  <a:pt x="94953" y="8546"/>
                  <a:pt x="94953" y="9495"/>
                </a:cubicBezTo>
                <a:cubicBezTo>
                  <a:pt x="94953" y="10445"/>
                  <a:pt x="94360" y="11335"/>
                  <a:pt x="93470" y="11691"/>
                </a:cubicBezTo>
                <a:lnTo>
                  <a:pt x="82550" y="16083"/>
                </a:lnTo>
                <a:lnTo>
                  <a:pt x="78158" y="27002"/>
                </a:lnTo>
                <a:cubicBezTo>
                  <a:pt x="77802" y="27893"/>
                  <a:pt x="76912" y="28486"/>
                  <a:pt x="75963" y="28486"/>
                </a:cubicBezTo>
                <a:cubicBezTo>
                  <a:pt x="75013" y="28486"/>
                  <a:pt x="74123" y="27893"/>
                  <a:pt x="73767" y="27002"/>
                </a:cubicBezTo>
                <a:lnTo>
                  <a:pt x="69375" y="16083"/>
                </a:lnTo>
                <a:lnTo>
                  <a:pt x="58456" y="11691"/>
                </a:lnTo>
                <a:cubicBezTo>
                  <a:pt x="57565" y="11335"/>
                  <a:pt x="56972" y="10445"/>
                  <a:pt x="56972" y="9495"/>
                </a:cubicBezTo>
                <a:cubicBezTo>
                  <a:pt x="56972" y="8546"/>
                  <a:pt x="57565" y="7656"/>
                  <a:pt x="58456" y="7300"/>
                </a:cubicBezTo>
                <a:lnTo>
                  <a:pt x="69375" y="2908"/>
                </a:lnTo>
                <a:lnTo>
                  <a:pt x="73767" y="-8012"/>
                </a:lnTo>
                <a:cubicBezTo>
                  <a:pt x="74123" y="-8902"/>
                  <a:pt x="75013" y="-9495"/>
                  <a:pt x="75963" y="-9495"/>
                </a:cubicBezTo>
                <a:cubicBezTo>
                  <a:pt x="76912" y="-9495"/>
                  <a:pt x="77802" y="-8902"/>
                  <a:pt x="78158" y="-8012"/>
                </a:cubicBezTo>
                <a:close/>
                <a:moveTo>
                  <a:pt x="32848" y="12374"/>
                </a:moveTo>
                <a:lnTo>
                  <a:pt x="39228" y="27240"/>
                </a:lnTo>
                <a:lnTo>
                  <a:pt x="54094" y="33619"/>
                </a:lnTo>
                <a:cubicBezTo>
                  <a:pt x="55844" y="34361"/>
                  <a:pt x="56972" y="36082"/>
                  <a:pt x="56972" y="37981"/>
                </a:cubicBezTo>
                <a:cubicBezTo>
                  <a:pt x="56972" y="39880"/>
                  <a:pt x="55844" y="41601"/>
                  <a:pt x="54094" y="42343"/>
                </a:cubicBezTo>
                <a:lnTo>
                  <a:pt x="39228" y="48723"/>
                </a:lnTo>
                <a:lnTo>
                  <a:pt x="32848" y="63589"/>
                </a:lnTo>
                <a:cubicBezTo>
                  <a:pt x="32106" y="65340"/>
                  <a:pt x="30385" y="66467"/>
                  <a:pt x="28486" y="66467"/>
                </a:cubicBezTo>
                <a:cubicBezTo>
                  <a:pt x="26587" y="66467"/>
                  <a:pt x="24866" y="65340"/>
                  <a:pt x="24124" y="63589"/>
                </a:cubicBezTo>
                <a:lnTo>
                  <a:pt x="17744" y="48723"/>
                </a:lnTo>
                <a:lnTo>
                  <a:pt x="2878" y="42343"/>
                </a:lnTo>
                <a:cubicBezTo>
                  <a:pt x="1128" y="41601"/>
                  <a:pt x="0" y="39880"/>
                  <a:pt x="0" y="37981"/>
                </a:cubicBezTo>
                <a:cubicBezTo>
                  <a:pt x="0" y="36082"/>
                  <a:pt x="1128" y="34361"/>
                  <a:pt x="2878" y="33619"/>
                </a:cubicBezTo>
                <a:lnTo>
                  <a:pt x="17744" y="27240"/>
                </a:lnTo>
                <a:lnTo>
                  <a:pt x="24124" y="12374"/>
                </a:lnTo>
                <a:cubicBezTo>
                  <a:pt x="24866" y="10623"/>
                  <a:pt x="26587" y="9495"/>
                  <a:pt x="28486" y="9495"/>
                </a:cubicBezTo>
                <a:cubicBezTo>
                  <a:pt x="30385" y="9495"/>
                  <a:pt x="32106" y="10623"/>
                  <a:pt x="32848" y="12374"/>
                </a:cubicBezTo>
                <a:close/>
                <a:moveTo>
                  <a:pt x="137682" y="90206"/>
                </a:moveTo>
                <a:cubicBezTo>
                  <a:pt x="139581" y="90206"/>
                  <a:pt x="141302" y="91333"/>
                  <a:pt x="142044" y="93084"/>
                </a:cubicBezTo>
                <a:lnTo>
                  <a:pt x="148424" y="107950"/>
                </a:lnTo>
                <a:lnTo>
                  <a:pt x="163290" y="114330"/>
                </a:lnTo>
                <a:cubicBezTo>
                  <a:pt x="165041" y="115071"/>
                  <a:pt x="166168" y="116793"/>
                  <a:pt x="166168" y="118692"/>
                </a:cubicBezTo>
                <a:cubicBezTo>
                  <a:pt x="166168" y="120591"/>
                  <a:pt x="165041" y="122312"/>
                  <a:pt x="163290" y="123054"/>
                </a:cubicBezTo>
                <a:lnTo>
                  <a:pt x="148424" y="129433"/>
                </a:lnTo>
                <a:lnTo>
                  <a:pt x="142044" y="144299"/>
                </a:lnTo>
                <a:cubicBezTo>
                  <a:pt x="141302" y="146050"/>
                  <a:pt x="139581" y="147178"/>
                  <a:pt x="137682" y="147178"/>
                </a:cubicBezTo>
                <a:cubicBezTo>
                  <a:pt x="135783" y="147178"/>
                  <a:pt x="134062" y="146050"/>
                  <a:pt x="133320" y="144299"/>
                </a:cubicBezTo>
                <a:lnTo>
                  <a:pt x="126941" y="129433"/>
                </a:lnTo>
                <a:lnTo>
                  <a:pt x="112075" y="123054"/>
                </a:lnTo>
                <a:cubicBezTo>
                  <a:pt x="110324" y="122312"/>
                  <a:pt x="109196" y="120591"/>
                  <a:pt x="109196" y="118692"/>
                </a:cubicBezTo>
                <a:cubicBezTo>
                  <a:pt x="109196" y="116793"/>
                  <a:pt x="110324" y="115071"/>
                  <a:pt x="112075" y="114330"/>
                </a:cubicBezTo>
                <a:lnTo>
                  <a:pt x="126941" y="107950"/>
                </a:lnTo>
                <a:lnTo>
                  <a:pt x="133320" y="93084"/>
                </a:lnTo>
                <a:cubicBezTo>
                  <a:pt x="134062" y="91333"/>
                  <a:pt x="135783" y="90206"/>
                  <a:pt x="137682" y="90206"/>
                </a:cubicBezTo>
                <a:close/>
                <a:moveTo>
                  <a:pt x="136495" y="0"/>
                </a:moveTo>
                <a:cubicBezTo>
                  <a:pt x="139759" y="0"/>
                  <a:pt x="142905" y="1306"/>
                  <a:pt x="145249" y="3620"/>
                </a:cubicBezTo>
                <a:lnTo>
                  <a:pt x="157800" y="16172"/>
                </a:lnTo>
                <a:cubicBezTo>
                  <a:pt x="160115" y="18516"/>
                  <a:pt x="161421" y="21661"/>
                  <a:pt x="161421" y="24925"/>
                </a:cubicBezTo>
                <a:cubicBezTo>
                  <a:pt x="161421" y="28189"/>
                  <a:pt x="160115" y="31335"/>
                  <a:pt x="157800" y="33679"/>
                </a:cubicBezTo>
                <a:lnTo>
                  <a:pt x="131629" y="59850"/>
                </a:lnTo>
                <a:lnTo>
                  <a:pt x="101570" y="29792"/>
                </a:lnTo>
                <a:lnTo>
                  <a:pt x="127742" y="3620"/>
                </a:lnTo>
                <a:cubicBezTo>
                  <a:pt x="130086" y="1306"/>
                  <a:pt x="133231" y="0"/>
                  <a:pt x="136495" y="0"/>
                </a:cubicBezTo>
                <a:close/>
                <a:moveTo>
                  <a:pt x="13115" y="118246"/>
                </a:moveTo>
                <a:lnTo>
                  <a:pt x="91511" y="39851"/>
                </a:lnTo>
                <a:lnTo>
                  <a:pt x="121570" y="69909"/>
                </a:lnTo>
                <a:lnTo>
                  <a:pt x="43174" y="148305"/>
                </a:lnTo>
                <a:cubicBezTo>
                  <a:pt x="40830" y="150620"/>
                  <a:pt x="37685" y="151925"/>
                  <a:pt x="34421" y="151925"/>
                </a:cubicBezTo>
                <a:cubicBezTo>
                  <a:pt x="31157" y="151925"/>
                  <a:pt x="28011" y="150620"/>
                  <a:pt x="25667" y="148305"/>
                </a:cubicBezTo>
                <a:lnTo>
                  <a:pt x="13115" y="135754"/>
                </a:lnTo>
                <a:cubicBezTo>
                  <a:pt x="10801" y="133409"/>
                  <a:pt x="9495" y="130264"/>
                  <a:pt x="9495" y="127000"/>
                </a:cubicBezTo>
                <a:cubicBezTo>
                  <a:pt x="9495" y="123736"/>
                  <a:pt x="10801" y="120591"/>
                  <a:pt x="13115" y="118246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38" name="Text 36"/>
          <p:cNvSpPr/>
          <p:nvPr/>
        </p:nvSpPr>
        <p:spPr>
          <a:xfrm>
            <a:off x="5818929" y="2573234"/>
            <a:ext cx="3598729" cy="227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6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Автоматическая Структура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5818929" y="2801121"/>
            <a:ext cx="3589234" cy="189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7" dirty="0">
                <a:solidFill>
                  <a:srgbClr val="F9FAFB">
                    <a:alpha val="6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ИИ организует хаотичные мысли в логичную структуру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5325172" y="3104972"/>
            <a:ext cx="379813" cy="379813"/>
          </a:xfrm>
          <a:custGeom>
            <a:avLst/>
            <a:gdLst/>
            <a:ahLst/>
            <a:cxnLst/>
            <a:rect l="l" t="t" r="r" b="b"/>
            <a:pathLst>
              <a:path w="379813" h="379813">
                <a:moveTo>
                  <a:pt x="189907" y="0"/>
                </a:moveTo>
                <a:lnTo>
                  <a:pt x="189907" y="0"/>
                </a:lnTo>
                <a:cubicBezTo>
                  <a:pt x="294719" y="0"/>
                  <a:pt x="379813" y="85094"/>
                  <a:pt x="379813" y="189907"/>
                </a:cubicBezTo>
                <a:lnTo>
                  <a:pt x="379813" y="189907"/>
                </a:lnTo>
                <a:cubicBezTo>
                  <a:pt x="379813" y="294719"/>
                  <a:pt x="294719" y="379813"/>
                  <a:pt x="189907" y="379813"/>
                </a:cubicBezTo>
                <a:lnTo>
                  <a:pt x="189907" y="379813"/>
                </a:lnTo>
                <a:cubicBezTo>
                  <a:pt x="85094" y="379813"/>
                  <a:pt x="0" y="294719"/>
                  <a:pt x="0" y="189907"/>
                </a:cubicBezTo>
                <a:lnTo>
                  <a:pt x="0" y="189907"/>
                </a:lnTo>
                <a:cubicBezTo>
                  <a:pt x="0" y="85094"/>
                  <a:pt x="85094" y="0"/>
                  <a:pt x="189907" y="0"/>
                </a:cubicBezTo>
                <a:close/>
              </a:path>
            </a:pathLst>
          </a:custGeom>
          <a:solidFill>
            <a:srgbClr val="22D3EE">
              <a:alpha val="30196"/>
            </a:srgbClr>
          </a:solidFill>
          <a:ln/>
        </p:spPr>
      </p:sp>
      <p:sp>
        <p:nvSpPr>
          <p:cNvPr id="41" name="Shape 39"/>
          <p:cNvSpPr/>
          <p:nvPr/>
        </p:nvSpPr>
        <p:spPr>
          <a:xfrm>
            <a:off x="5439116" y="3218916"/>
            <a:ext cx="151925" cy="151925"/>
          </a:xfrm>
          <a:custGeom>
            <a:avLst/>
            <a:gdLst/>
            <a:ahLst/>
            <a:cxnLst/>
            <a:rect l="l" t="t" r="r" b="b"/>
            <a:pathLst>
              <a:path w="151925" h="151925">
                <a:moveTo>
                  <a:pt x="39702" y="10771"/>
                </a:moveTo>
                <a:cubicBezTo>
                  <a:pt x="42937" y="13026"/>
                  <a:pt x="43708" y="17477"/>
                  <a:pt x="41453" y="20682"/>
                </a:cubicBezTo>
                <a:lnTo>
                  <a:pt x="24836" y="44420"/>
                </a:lnTo>
                <a:cubicBezTo>
                  <a:pt x="23620" y="46141"/>
                  <a:pt x="21721" y="47239"/>
                  <a:pt x="19614" y="47417"/>
                </a:cubicBezTo>
                <a:cubicBezTo>
                  <a:pt x="17507" y="47595"/>
                  <a:pt x="15430" y="46883"/>
                  <a:pt x="13946" y="45400"/>
                </a:cubicBezTo>
                <a:lnTo>
                  <a:pt x="2077" y="33530"/>
                </a:lnTo>
                <a:cubicBezTo>
                  <a:pt x="-682" y="30741"/>
                  <a:pt x="-682" y="26231"/>
                  <a:pt x="2077" y="23442"/>
                </a:cubicBezTo>
                <a:cubicBezTo>
                  <a:pt x="4837" y="20652"/>
                  <a:pt x="9377" y="20682"/>
                  <a:pt x="12166" y="23442"/>
                </a:cubicBezTo>
                <a:lnTo>
                  <a:pt x="18041" y="29317"/>
                </a:lnTo>
                <a:lnTo>
                  <a:pt x="29792" y="12522"/>
                </a:lnTo>
                <a:cubicBezTo>
                  <a:pt x="32047" y="9288"/>
                  <a:pt x="36498" y="8516"/>
                  <a:pt x="39702" y="10771"/>
                </a:cubicBezTo>
                <a:close/>
                <a:moveTo>
                  <a:pt x="39702" y="58248"/>
                </a:moveTo>
                <a:cubicBezTo>
                  <a:pt x="42937" y="60503"/>
                  <a:pt x="43708" y="64954"/>
                  <a:pt x="41453" y="68159"/>
                </a:cubicBezTo>
                <a:lnTo>
                  <a:pt x="24836" y="91897"/>
                </a:lnTo>
                <a:cubicBezTo>
                  <a:pt x="23620" y="93618"/>
                  <a:pt x="21721" y="94716"/>
                  <a:pt x="19614" y="94894"/>
                </a:cubicBezTo>
                <a:cubicBezTo>
                  <a:pt x="17507" y="95072"/>
                  <a:pt x="15430" y="94360"/>
                  <a:pt x="13946" y="92876"/>
                </a:cubicBezTo>
                <a:lnTo>
                  <a:pt x="2077" y="81007"/>
                </a:lnTo>
                <a:cubicBezTo>
                  <a:pt x="-712" y="78218"/>
                  <a:pt x="-712" y="73707"/>
                  <a:pt x="2077" y="70948"/>
                </a:cubicBezTo>
                <a:cubicBezTo>
                  <a:pt x="4866" y="68188"/>
                  <a:pt x="9377" y="68159"/>
                  <a:pt x="12136" y="70948"/>
                </a:cubicBezTo>
                <a:lnTo>
                  <a:pt x="18011" y="76823"/>
                </a:lnTo>
                <a:lnTo>
                  <a:pt x="29762" y="60028"/>
                </a:lnTo>
                <a:cubicBezTo>
                  <a:pt x="32017" y="56794"/>
                  <a:pt x="36468" y="56022"/>
                  <a:pt x="39673" y="58278"/>
                </a:cubicBezTo>
                <a:close/>
                <a:moveTo>
                  <a:pt x="66467" y="28486"/>
                </a:moveTo>
                <a:cubicBezTo>
                  <a:pt x="66467" y="23234"/>
                  <a:pt x="70711" y="18991"/>
                  <a:pt x="75963" y="18991"/>
                </a:cubicBezTo>
                <a:lnTo>
                  <a:pt x="142430" y="18991"/>
                </a:lnTo>
                <a:cubicBezTo>
                  <a:pt x="147682" y="18991"/>
                  <a:pt x="151925" y="23234"/>
                  <a:pt x="151925" y="28486"/>
                </a:cubicBezTo>
                <a:cubicBezTo>
                  <a:pt x="151925" y="33738"/>
                  <a:pt x="147682" y="37981"/>
                  <a:pt x="142430" y="37981"/>
                </a:cubicBezTo>
                <a:lnTo>
                  <a:pt x="75963" y="37981"/>
                </a:lnTo>
                <a:cubicBezTo>
                  <a:pt x="70711" y="37981"/>
                  <a:pt x="66467" y="33738"/>
                  <a:pt x="66467" y="28486"/>
                </a:cubicBezTo>
                <a:close/>
                <a:moveTo>
                  <a:pt x="66467" y="75963"/>
                </a:moveTo>
                <a:cubicBezTo>
                  <a:pt x="66467" y="70711"/>
                  <a:pt x="70711" y="66467"/>
                  <a:pt x="75963" y="66467"/>
                </a:cubicBezTo>
                <a:lnTo>
                  <a:pt x="142430" y="66467"/>
                </a:lnTo>
                <a:cubicBezTo>
                  <a:pt x="147682" y="66467"/>
                  <a:pt x="151925" y="70711"/>
                  <a:pt x="151925" y="75963"/>
                </a:cubicBezTo>
                <a:cubicBezTo>
                  <a:pt x="151925" y="81215"/>
                  <a:pt x="147682" y="85458"/>
                  <a:pt x="142430" y="85458"/>
                </a:cubicBezTo>
                <a:lnTo>
                  <a:pt x="75963" y="85458"/>
                </a:lnTo>
                <a:cubicBezTo>
                  <a:pt x="70711" y="85458"/>
                  <a:pt x="66467" y="81215"/>
                  <a:pt x="66467" y="75963"/>
                </a:cubicBezTo>
                <a:close/>
                <a:moveTo>
                  <a:pt x="47477" y="123439"/>
                </a:moveTo>
                <a:cubicBezTo>
                  <a:pt x="47477" y="118187"/>
                  <a:pt x="51720" y="113944"/>
                  <a:pt x="56972" y="113944"/>
                </a:cubicBezTo>
                <a:lnTo>
                  <a:pt x="142430" y="113944"/>
                </a:lnTo>
                <a:cubicBezTo>
                  <a:pt x="147682" y="113944"/>
                  <a:pt x="151925" y="118187"/>
                  <a:pt x="151925" y="123439"/>
                </a:cubicBezTo>
                <a:cubicBezTo>
                  <a:pt x="151925" y="128691"/>
                  <a:pt x="147682" y="132935"/>
                  <a:pt x="142430" y="132935"/>
                </a:cubicBezTo>
                <a:lnTo>
                  <a:pt x="56972" y="132935"/>
                </a:lnTo>
                <a:cubicBezTo>
                  <a:pt x="51720" y="132935"/>
                  <a:pt x="47477" y="128691"/>
                  <a:pt x="47477" y="123439"/>
                </a:cubicBezTo>
                <a:close/>
                <a:moveTo>
                  <a:pt x="18991" y="111570"/>
                </a:moveTo>
                <a:cubicBezTo>
                  <a:pt x="25541" y="111570"/>
                  <a:pt x="30860" y="116888"/>
                  <a:pt x="30860" y="123439"/>
                </a:cubicBezTo>
                <a:cubicBezTo>
                  <a:pt x="30860" y="129990"/>
                  <a:pt x="25541" y="135308"/>
                  <a:pt x="18991" y="135308"/>
                </a:cubicBezTo>
                <a:cubicBezTo>
                  <a:pt x="12440" y="135308"/>
                  <a:pt x="7121" y="129990"/>
                  <a:pt x="7121" y="123439"/>
                </a:cubicBezTo>
                <a:cubicBezTo>
                  <a:pt x="7121" y="116888"/>
                  <a:pt x="12440" y="111570"/>
                  <a:pt x="18991" y="111570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42" name="Text 40"/>
          <p:cNvSpPr/>
          <p:nvPr/>
        </p:nvSpPr>
        <p:spPr>
          <a:xfrm>
            <a:off x="5818929" y="3104972"/>
            <a:ext cx="2763140" cy="227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6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Извлечение Задач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5818929" y="3332860"/>
            <a:ext cx="2753645" cy="189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7" dirty="0">
                <a:solidFill>
                  <a:srgbClr val="F9FAFB">
                    <a:alpha val="6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Автоматическое создание задач из текста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5325172" y="3636710"/>
            <a:ext cx="379813" cy="379813"/>
          </a:xfrm>
          <a:custGeom>
            <a:avLst/>
            <a:gdLst/>
            <a:ahLst/>
            <a:cxnLst/>
            <a:rect l="l" t="t" r="r" b="b"/>
            <a:pathLst>
              <a:path w="379813" h="379813">
                <a:moveTo>
                  <a:pt x="189907" y="0"/>
                </a:moveTo>
                <a:lnTo>
                  <a:pt x="189907" y="0"/>
                </a:lnTo>
                <a:cubicBezTo>
                  <a:pt x="294719" y="0"/>
                  <a:pt x="379813" y="85094"/>
                  <a:pt x="379813" y="189907"/>
                </a:cubicBezTo>
                <a:lnTo>
                  <a:pt x="379813" y="189907"/>
                </a:lnTo>
                <a:cubicBezTo>
                  <a:pt x="379813" y="294719"/>
                  <a:pt x="294719" y="379813"/>
                  <a:pt x="189907" y="379813"/>
                </a:cubicBezTo>
                <a:lnTo>
                  <a:pt x="189907" y="379813"/>
                </a:lnTo>
                <a:cubicBezTo>
                  <a:pt x="85094" y="379813"/>
                  <a:pt x="0" y="294719"/>
                  <a:pt x="0" y="189907"/>
                </a:cubicBezTo>
                <a:lnTo>
                  <a:pt x="0" y="189907"/>
                </a:lnTo>
                <a:cubicBezTo>
                  <a:pt x="0" y="85094"/>
                  <a:pt x="85094" y="0"/>
                  <a:pt x="189907" y="0"/>
                </a:cubicBezTo>
                <a:close/>
              </a:path>
            </a:pathLst>
          </a:custGeom>
          <a:solidFill>
            <a:srgbClr val="22D3EE">
              <a:alpha val="30196"/>
            </a:srgbClr>
          </a:solidFill>
          <a:ln/>
        </p:spPr>
      </p:sp>
      <p:sp>
        <p:nvSpPr>
          <p:cNvPr id="45" name="Shape 43"/>
          <p:cNvSpPr/>
          <p:nvPr/>
        </p:nvSpPr>
        <p:spPr>
          <a:xfrm>
            <a:off x="5448612" y="3750654"/>
            <a:ext cx="132935" cy="151925"/>
          </a:xfrm>
          <a:custGeom>
            <a:avLst/>
            <a:gdLst/>
            <a:ahLst/>
            <a:cxnLst/>
            <a:rect l="l" t="t" r="r" b="b"/>
            <a:pathLst>
              <a:path w="132935" h="151925">
                <a:moveTo>
                  <a:pt x="37981" y="0"/>
                </a:moveTo>
                <a:cubicBezTo>
                  <a:pt x="43233" y="0"/>
                  <a:pt x="47477" y="4243"/>
                  <a:pt x="47477" y="9495"/>
                </a:cubicBezTo>
                <a:lnTo>
                  <a:pt x="47477" y="18991"/>
                </a:lnTo>
                <a:lnTo>
                  <a:pt x="85458" y="18991"/>
                </a:lnTo>
                <a:lnTo>
                  <a:pt x="85458" y="9495"/>
                </a:lnTo>
                <a:cubicBezTo>
                  <a:pt x="85458" y="4243"/>
                  <a:pt x="89701" y="0"/>
                  <a:pt x="94953" y="0"/>
                </a:cubicBezTo>
                <a:cubicBezTo>
                  <a:pt x="100205" y="0"/>
                  <a:pt x="104449" y="4243"/>
                  <a:pt x="104449" y="9495"/>
                </a:cubicBezTo>
                <a:lnTo>
                  <a:pt x="104449" y="18991"/>
                </a:lnTo>
                <a:lnTo>
                  <a:pt x="113944" y="18991"/>
                </a:lnTo>
                <a:cubicBezTo>
                  <a:pt x="124418" y="18991"/>
                  <a:pt x="132935" y="27507"/>
                  <a:pt x="132935" y="37981"/>
                </a:cubicBezTo>
                <a:lnTo>
                  <a:pt x="132935" y="123439"/>
                </a:lnTo>
                <a:cubicBezTo>
                  <a:pt x="132935" y="133914"/>
                  <a:pt x="124418" y="142430"/>
                  <a:pt x="113944" y="142430"/>
                </a:cubicBezTo>
                <a:lnTo>
                  <a:pt x="18991" y="142430"/>
                </a:lnTo>
                <a:cubicBezTo>
                  <a:pt x="8516" y="142430"/>
                  <a:pt x="0" y="133914"/>
                  <a:pt x="0" y="123439"/>
                </a:cubicBezTo>
                <a:lnTo>
                  <a:pt x="0" y="37981"/>
                </a:lnTo>
                <a:cubicBezTo>
                  <a:pt x="0" y="27507"/>
                  <a:pt x="8516" y="18991"/>
                  <a:pt x="18991" y="18991"/>
                </a:cubicBezTo>
                <a:lnTo>
                  <a:pt x="28486" y="18991"/>
                </a:lnTo>
                <a:lnTo>
                  <a:pt x="28486" y="9495"/>
                </a:lnTo>
                <a:cubicBezTo>
                  <a:pt x="28486" y="4243"/>
                  <a:pt x="32729" y="0"/>
                  <a:pt x="37981" y="0"/>
                </a:cubicBezTo>
                <a:close/>
                <a:moveTo>
                  <a:pt x="91511" y="67862"/>
                </a:moveTo>
                <a:cubicBezTo>
                  <a:pt x="93588" y="64539"/>
                  <a:pt x="92579" y="60147"/>
                  <a:pt x="89256" y="58040"/>
                </a:cubicBezTo>
                <a:cubicBezTo>
                  <a:pt x="85933" y="55933"/>
                  <a:pt x="81541" y="56972"/>
                  <a:pt x="79434" y="60295"/>
                </a:cubicBezTo>
                <a:lnTo>
                  <a:pt x="61215" y="89464"/>
                </a:lnTo>
                <a:lnTo>
                  <a:pt x="53204" y="78782"/>
                </a:lnTo>
                <a:cubicBezTo>
                  <a:pt x="50830" y="75636"/>
                  <a:pt x="46379" y="74983"/>
                  <a:pt x="43233" y="77357"/>
                </a:cubicBezTo>
                <a:cubicBezTo>
                  <a:pt x="40088" y="79731"/>
                  <a:pt x="39435" y="84182"/>
                  <a:pt x="41809" y="87327"/>
                </a:cubicBezTo>
                <a:lnTo>
                  <a:pt x="56052" y="106318"/>
                </a:lnTo>
                <a:cubicBezTo>
                  <a:pt x="57447" y="108187"/>
                  <a:pt x="59702" y="109256"/>
                  <a:pt x="62046" y="109167"/>
                </a:cubicBezTo>
                <a:cubicBezTo>
                  <a:pt x="64390" y="109078"/>
                  <a:pt x="66527" y="107831"/>
                  <a:pt x="67773" y="105814"/>
                </a:cubicBezTo>
                <a:lnTo>
                  <a:pt x="91511" y="67832"/>
                </a:ln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46" name="Text 44"/>
          <p:cNvSpPr/>
          <p:nvPr/>
        </p:nvSpPr>
        <p:spPr>
          <a:xfrm>
            <a:off x="5818929" y="3636710"/>
            <a:ext cx="2402318" cy="227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6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Планирование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5818929" y="3864598"/>
            <a:ext cx="2392822" cy="189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7" dirty="0">
                <a:solidFill>
                  <a:srgbClr val="F9FAFB">
                    <a:alpha val="6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Предложение сроков и приоритетов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5092537" y="4486542"/>
            <a:ext cx="6713196" cy="2364336"/>
          </a:xfrm>
          <a:custGeom>
            <a:avLst/>
            <a:gdLst/>
            <a:ahLst/>
            <a:cxnLst/>
            <a:rect l="l" t="t" r="r" b="b"/>
            <a:pathLst>
              <a:path w="6713196" h="2364336">
                <a:moveTo>
                  <a:pt x="151932" y="0"/>
                </a:moveTo>
                <a:lnTo>
                  <a:pt x="6561264" y="0"/>
                </a:lnTo>
                <a:cubicBezTo>
                  <a:pt x="6645174" y="0"/>
                  <a:pt x="6713196" y="68022"/>
                  <a:pt x="6713196" y="151932"/>
                </a:cubicBezTo>
                <a:lnTo>
                  <a:pt x="6713196" y="2212404"/>
                </a:lnTo>
                <a:cubicBezTo>
                  <a:pt x="6713196" y="2296314"/>
                  <a:pt x="6645174" y="2364336"/>
                  <a:pt x="6561264" y="2364336"/>
                </a:cubicBezTo>
                <a:lnTo>
                  <a:pt x="151932" y="2364336"/>
                </a:lnTo>
                <a:cubicBezTo>
                  <a:pt x="68022" y="2364336"/>
                  <a:pt x="0" y="2296314"/>
                  <a:pt x="0" y="2212404"/>
                </a:cubicBezTo>
                <a:lnTo>
                  <a:pt x="0" y="151932"/>
                </a:lnTo>
                <a:cubicBezTo>
                  <a:pt x="0" y="68079"/>
                  <a:pt x="68079" y="0"/>
                  <a:pt x="151932" y="0"/>
                </a:cubicBezTo>
                <a:close/>
              </a:path>
            </a:pathLst>
          </a:custGeom>
          <a:gradFill flip="none" rotWithShape="1">
            <a:gsLst>
              <a:gs pos="0">
                <a:srgbClr val="6366F1">
                  <a:alpha val="15000"/>
                </a:srgbClr>
              </a:gs>
              <a:gs pos="100000">
                <a:srgbClr val="8B5CF6">
                  <a:alpha val="15000"/>
                </a:srgbClr>
              </a:gs>
            </a:gsLst>
            <a:lin ang="2700000" scaled="1"/>
          </a:gradFill>
          <a:ln w="12700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8276958" y="4966056"/>
            <a:ext cx="341832" cy="341832"/>
          </a:xfrm>
          <a:custGeom>
            <a:avLst/>
            <a:gdLst/>
            <a:ahLst/>
            <a:cxnLst/>
            <a:rect l="l" t="t" r="r" b="b"/>
            <a:pathLst>
              <a:path w="341832" h="341832">
                <a:moveTo>
                  <a:pt x="234943" y="186939"/>
                </a:moveTo>
                <a:lnTo>
                  <a:pt x="107490" y="186939"/>
                </a:lnTo>
                <a:cubicBezTo>
                  <a:pt x="109426" y="230002"/>
                  <a:pt x="118973" y="269660"/>
                  <a:pt x="132527" y="298702"/>
                </a:cubicBezTo>
                <a:cubicBezTo>
                  <a:pt x="140138" y="315059"/>
                  <a:pt x="148350" y="326610"/>
                  <a:pt x="155961" y="333687"/>
                </a:cubicBezTo>
                <a:cubicBezTo>
                  <a:pt x="163438" y="340697"/>
                  <a:pt x="168579" y="341832"/>
                  <a:pt x="171250" y="341832"/>
                </a:cubicBezTo>
                <a:cubicBezTo>
                  <a:pt x="173920" y="341832"/>
                  <a:pt x="179061" y="340697"/>
                  <a:pt x="186539" y="333687"/>
                </a:cubicBezTo>
                <a:cubicBezTo>
                  <a:pt x="194150" y="326610"/>
                  <a:pt x="202362" y="314993"/>
                  <a:pt x="209973" y="298702"/>
                </a:cubicBezTo>
                <a:cubicBezTo>
                  <a:pt x="223526" y="269660"/>
                  <a:pt x="233073" y="230002"/>
                  <a:pt x="235009" y="186939"/>
                </a:cubicBezTo>
                <a:close/>
                <a:moveTo>
                  <a:pt x="107423" y="154893"/>
                </a:moveTo>
                <a:lnTo>
                  <a:pt x="234876" y="154893"/>
                </a:lnTo>
                <a:cubicBezTo>
                  <a:pt x="233006" y="111830"/>
                  <a:pt x="223459" y="72172"/>
                  <a:pt x="209906" y="43130"/>
                </a:cubicBezTo>
                <a:cubicBezTo>
                  <a:pt x="202295" y="26839"/>
                  <a:pt x="194083" y="15222"/>
                  <a:pt x="186472" y="8145"/>
                </a:cubicBezTo>
                <a:cubicBezTo>
                  <a:pt x="178994" y="1135"/>
                  <a:pt x="173854" y="0"/>
                  <a:pt x="171183" y="0"/>
                </a:cubicBezTo>
                <a:cubicBezTo>
                  <a:pt x="168512" y="0"/>
                  <a:pt x="163372" y="1135"/>
                  <a:pt x="155894" y="8145"/>
                </a:cubicBezTo>
                <a:cubicBezTo>
                  <a:pt x="148283" y="15222"/>
                  <a:pt x="140071" y="26839"/>
                  <a:pt x="132460" y="43130"/>
                </a:cubicBezTo>
                <a:cubicBezTo>
                  <a:pt x="118907" y="72172"/>
                  <a:pt x="109359" y="111830"/>
                  <a:pt x="107423" y="154893"/>
                </a:cubicBezTo>
                <a:close/>
                <a:moveTo>
                  <a:pt x="75377" y="154893"/>
                </a:moveTo>
                <a:cubicBezTo>
                  <a:pt x="77713" y="97743"/>
                  <a:pt x="92468" y="44665"/>
                  <a:pt x="114033" y="9814"/>
                </a:cubicBezTo>
                <a:cubicBezTo>
                  <a:pt x="52543" y="31579"/>
                  <a:pt x="7277" y="87594"/>
                  <a:pt x="1001" y="154893"/>
                </a:cubicBezTo>
                <a:lnTo>
                  <a:pt x="75377" y="154893"/>
                </a:lnTo>
                <a:close/>
                <a:moveTo>
                  <a:pt x="1001" y="186939"/>
                </a:moveTo>
                <a:cubicBezTo>
                  <a:pt x="7277" y="254237"/>
                  <a:pt x="52543" y="310252"/>
                  <a:pt x="114033" y="332017"/>
                </a:cubicBezTo>
                <a:cubicBezTo>
                  <a:pt x="92468" y="297167"/>
                  <a:pt x="77713" y="244089"/>
                  <a:pt x="75377" y="186939"/>
                </a:cubicBezTo>
                <a:lnTo>
                  <a:pt x="1001" y="186939"/>
                </a:lnTo>
                <a:close/>
                <a:moveTo>
                  <a:pt x="266989" y="186939"/>
                </a:moveTo>
                <a:cubicBezTo>
                  <a:pt x="264653" y="244089"/>
                  <a:pt x="249898" y="297167"/>
                  <a:pt x="228333" y="332017"/>
                </a:cubicBezTo>
                <a:cubicBezTo>
                  <a:pt x="289823" y="310186"/>
                  <a:pt x="335089" y="254237"/>
                  <a:pt x="341364" y="186939"/>
                </a:cubicBezTo>
                <a:lnTo>
                  <a:pt x="266989" y="186939"/>
                </a:lnTo>
                <a:close/>
                <a:moveTo>
                  <a:pt x="341364" y="154893"/>
                </a:moveTo>
                <a:cubicBezTo>
                  <a:pt x="335089" y="87594"/>
                  <a:pt x="289823" y="31579"/>
                  <a:pt x="228333" y="9814"/>
                </a:cubicBezTo>
                <a:cubicBezTo>
                  <a:pt x="249898" y="44665"/>
                  <a:pt x="264653" y="97743"/>
                  <a:pt x="266989" y="154893"/>
                </a:cubicBezTo>
                <a:lnTo>
                  <a:pt x="341364" y="154893"/>
                </a:ln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50" name="Text 48"/>
          <p:cNvSpPr/>
          <p:nvPr/>
        </p:nvSpPr>
        <p:spPr>
          <a:xfrm>
            <a:off x="5268200" y="5459813"/>
            <a:ext cx="6361869" cy="3038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794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Публикация в Сеть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5287191" y="5877607"/>
            <a:ext cx="6323888" cy="4937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196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Делитесь документацией, требованиями и знаниями с внешними стейкхолдерами через публичные страницы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9316" y="369316"/>
            <a:ext cx="1814666" cy="337400"/>
          </a:xfrm>
          <a:custGeom>
            <a:avLst/>
            <a:gdLst/>
            <a:ahLst/>
            <a:cxnLst/>
            <a:rect l="l" t="t" r="r" b="b"/>
            <a:pathLst>
              <a:path w="1814666" h="337400">
                <a:moveTo>
                  <a:pt x="168700" y="0"/>
                </a:moveTo>
                <a:lnTo>
                  <a:pt x="1645966" y="0"/>
                </a:lnTo>
                <a:cubicBezTo>
                  <a:pt x="1739136" y="0"/>
                  <a:pt x="1814666" y="75530"/>
                  <a:pt x="1814666" y="168700"/>
                </a:cubicBezTo>
                <a:lnTo>
                  <a:pt x="1814666" y="168700"/>
                </a:lnTo>
                <a:cubicBezTo>
                  <a:pt x="1814666" y="261871"/>
                  <a:pt x="1739136" y="337400"/>
                  <a:pt x="1645966" y="337400"/>
                </a:cubicBezTo>
                <a:lnTo>
                  <a:pt x="168700" y="337400"/>
                </a:lnTo>
                <a:cubicBezTo>
                  <a:pt x="75592" y="337400"/>
                  <a:pt x="0" y="261808"/>
                  <a:pt x="0" y="168700"/>
                </a:cubicBezTo>
                <a:lnTo>
                  <a:pt x="0" y="168700"/>
                </a:lnTo>
                <a:cubicBezTo>
                  <a:pt x="0" y="75592"/>
                  <a:pt x="75592" y="0"/>
                  <a:pt x="16870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 w="12700">
            <a:solidFill>
              <a:srgbClr val="6366F1">
                <a:alpha val="4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38016" y="474184"/>
            <a:ext cx="127665" cy="127665"/>
          </a:xfrm>
          <a:custGeom>
            <a:avLst/>
            <a:gdLst/>
            <a:ahLst/>
            <a:cxnLst/>
            <a:rect l="l" t="t" r="r" b="b"/>
            <a:pathLst>
              <a:path w="127665" h="127665">
                <a:moveTo>
                  <a:pt x="7979" y="7979"/>
                </a:moveTo>
                <a:cubicBezTo>
                  <a:pt x="12392" y="7979"/>
                  <a:pt x="15958" y="11545"/>
                  <a:pt x="15958" y="15958"/>
                </a:cubicBezTo>
                <a:lnTo>
                  <a:pt x="15958" y="99738"/>
                </a:lnTo>
                <a:cubicBezTo>
                  <a:pt x="15958" y="101932"/>
                  <a:pt x="17753" y="103728"/>
                  <a:pt x="19948" y="103728"/>
                </a:cubicBezTo>
                <a:lnTo>
                  <a:pt x="119686" y="103728"/>
                </a:lnTo>
                <a:cubicBezTo>
                  <a:pt x="124099" y="103728"/>
                  <a:pt x="127665" y="107293"/>
                  <a:pt x="127665" y="111707"/>
                </a:cubicBezTo>
                <a:cubicBezTo>
                  <a:pt x="127665" y="116120"/>
                  <a:pt x="124099" y="119686"/>
                  <a:pt x="119686" y="119686"/>
                </a:cubicBezTo>
                <a:lnTo>
                  <a:pt x="19948" y="119686"/>
                </a:lnTo>
                <a:cubicBezTo>
                  <a:pt x="8927" y="119686"/>
                  <a:pt x="0" y="110759"/>
                  <a:pt x="0" y="99738"/>
                </a:cubicBezTo>
                <a:lnTo>
                  <a:pt x="0" y="15958"/>
                </a:lnTo>
                <a:cubicBezTo>
                  <a:pt x="0" y="11545"/>
                  <a:pt x="3566" y="7979"/>
                  <a:pt x="7979" y="7979"/>
                </a:cubicBezTo>
                <a:close/>
                <a:moveTo>
                  <a:pt x="31916" y="23937"/>
                </a:moveTo>
                <a:cubicBezTo>
                  <a:pt x="31916" y="19524"/>
                  <a:pt x="35482" y="15958"/>
                  <a:pt x="39895" y="15958"/>
                </a:cubicBezTo>
                <a:lnTo>
                  <a:pt x="87770" y="15958"/>
                </a:lnTo>
                <a:cubicBezTo>
                  <a:pt x="92183" y="15958"/>
                  <a:pt x="95749" y="19524"/>
                  <a:pt x="95749" y="23937"/>
                </a:cubicBezTo>
                <a:cubicBezTo>
                  <a:pt x="95749" y="28351"/>
                  <a:pt x="92183" y="31916"/>
                  <a:pt x="87770" y="31916"/>
                </a:cubicBezTo>
                <a:lnTo>
                  <a:pt x="39895" y="31916"/>
                </a:lnTo>
                <a:cubicBezTo>
                  <a:pt x="35482" y="31916"/>
                  <a:pt x="31916" y="28351"/>
                  <a:pt x="31916" y="23937"/>
                </a:cubicBezTo>
                <a:close/>
                <a:moveTo>
                  <a:pt x="39895" y="43885"/>
                </a:moveTo>
                <a:lnTo>
                  <a:pt x="71812" y="43885"/>
                </a:lnTo>
                <a:cubicBezTo>
                  <a:pt x="76225" y="43885"/>
                  <a:pt x="79791" y="47450"/>
                  <a:pt x="79791" y="51864"/>
                </a:cubicBezTo>
                <a:cubicBezTo>
                  <a:pt x="79791" y="56277"/>
                  <a:pt x="76225" y="59843"/>
                  <a:pt x="71812" y="59843"/>
                </a:cubicBezTo>
                <a:lnTo>
                  <a:pt x="39895" y="59843"/>
                </a:lnTo>
                <a:cubicBezTo>
                  <a:pt x="35482" y="59843"/>
                  <a:pt x="31916" y="56277"/>
                  <a:pt x="31916" y="51864"/>
                </a:cubicBezTo>
                <a:cubicBezTo>
                  <a:pt x="31916" y="47450"/>
                  <a:pt x="35482" y="43885"/>
                  <a:pt x="39895" y="43885"/>
                </a:cubicBezTo>
                <a:close/>
                <a:moveTo>
                  <a:pt x="39895" y="71812"/>
                </a:moveTo>
                <a:lnTo>
                  <a:pt x="103728" y="71812"/>
                </a:lnTo>
                <a:cubicBezTo>
                  <a:pt x="108141" y="71812"/>
                  <a:pt x="111707" y="75377"/>
                  <a:pt x="111707" y="79791"/>
                </a:cubicBezTo>
                <a:cubicBezTo>
                  <a:pt x="111707" y="84204"/>
                  <a:pt x="108141" y="87770"/>
                  <a:pt x="103728" y="87770"/>
                </a:cubicBezTo>
                <a:lnTo>
                  <a:pt x="39895" y="87770"/>
                </a:lnTo>
                <a:cubicBezTo>
                  <a:pt x="35482" y="87770"/>
                  <a:pt x="31916" y="84204"/>
                  <a:pt x="31916" y="79791"/>
                </a:cubicBezTo>
                <a:cubicBezTo>
                  <a:pt x="31916" y="75377"/>
                  <a:pt x="35482" y="71812"/>
                  <a:pt x="39895" y="71812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4" name="Text 2"/>
          <p:cNvSpPr/>
          <p:nvPr/>
        </p:nvSpPr>
        <p:spPr>
          <a:xfrm>
            <a:off x="752311" y="446827"/>
            <a:ext cx="1340482" cy="1823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5" b="1" kern="0" spc="25" dirty="0">
                <a:solidFill>
                  <a:srgbClr val="6366F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ВОЗМОЖНОСТЬ 04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64757" y="857179"/>
            <a:ext cx="11681340" cy="4377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447" b="1" dirty="0">
                <a:solidFill>
                  <a:srgbClr val="F9FAF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Аналитика — Принимайте Решения на Основе Данных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64757" y="1404314"/>
            <a:ext cx="11553675" cy="2553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36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Визуализация тенденций и анализ производительности в реальном времени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69316" y="1846582"/>
            <a:ext cx="4304132" cy="2781272"/>
          </a:xfrm>
          <a:custGeom>
            <a:avLst/>
            <a:gdLst/>
            <a:ahLst/>
            <a:cxnLst/>
            <a:rect l="l" t="t" r="r" b="b"/>
            <a:pathLst>
              <a:path w="4304132" h="2781272">
                <a:moveTo>
                  <a:pt x="145906" y="0"/>
                </a:moveTo>
                <a:lnTo>
                  <a:pt x="4158226" y="0"/>
                </a:lnTo>
                <a:cubicBezTo>
                  <a:pt x="4238808" y="0"/>
                  <a:pt x="4304132" y="65324"/>
                  <a:pt x="4304132" y="145906"/>
                </a:cubicBezTo>
                <a:lnTo>
                  <a:pt x="4304132" y="2635366"/>
                </a:lnTo>
                <a:cubicBezTo>
                  <a:pt x="4304132" y="2715947"/>
                  <a:pt x="4238808" y="2781272"/>
                  <a:pt x="4158226" y="2781272"/>
                </a:cubicBezTo>
                <a:lnTo>
                  <a:pt x="145906" y="2781272"/>
                </a:lnTo>
                <a:cubicBezTo>
                  <a:pt x="65324" y="2781272"/>
                  <a:pt x="0" y="2715947"/>
                  <a:pt x="0" y="2635366"/>
                </a:cubicBezTo>
                <a:lnTo>
                  <a:pt x="0" y="145906"/>
                </a:lnTo>
                <a:cubicBezTo>
                  <a:pt x="0" y="65324"/>
                  <a:pt x="65324" y="0"/>
                  <a:pt x="145906" y="0"/>
                </a:cubicBezTo>
                <a:close/>
              </a:path>
            </a:pathLst>
          </a:custGeom>
          <a:gradFill flip="none" rotWithShape="1">
            <a:gsLst>
              <a:gs pos="0">
                <a:srgbClr val="6366F1">
                  <a:alpha val="15000"/>
                </a:srgbClr>
              </a:gs>
              <a:gs pos="100000">
                <a:srgbClr val="6366F1">
                  <a:alpha val="5000"/>
                </a:srgbClr>
              </a:gs>
            </a:gsLst>
            <a:lin ang="2700000" scaled="1"/>
          </a:gradFill>
          <a:ln w="12700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92730" y="2069996"/>
            <a:ext cx="3948494" cy="2553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36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Возможности Аналитики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92730" y="2471228"/>
            <a:ext cx="364757" cy="364757"/>
          </a:xfrm>
          <a:custGeom>
            <a:avLst/>
            <a:gdLst/>
            <a:ahLst/>
            <a:cxnLst/>
            <a:rect l="l" t="t" r="r" b="b"/>
            <a:pathLst>
              <a:path w="364757" h="364757">
                <a:moveTo>
                  <a:pt x="72951" y="0"/>
                </a:moveTo>
                <a:lnTo>
                  <a:pt x="291806" y="0"/>
                </a:lnTo>
                <a:cubicBezTo>
                  <a:pt x="332095" y="0"/>
                  <a:pt x="364757" y="32661"/>
                  <a:pt x="364757" y="72951"/>
                </a:cubicBezTo>
                <a:lnTo>
                  <a:pt x="364757" y="291806"/>
                </a:lnTo>
                <a:cubicBezTo>
                  <a:pt x="364757" y="332095"/>
                  <a:pt x="332095" y="364757"/>
                  <a:pt x="291806" y="364757"/>
                </a:cubicBezTo>
                <a:lnTo>
                  <a:pt x="72951" y="364757"/>
                </a:lnTo>
                <a:cubicBezTo>
                  <a:pt x="32661" y="364757"/>
                  <a:pt x="0" y="332095"/>
                  <a:pt x="0" y="291806"/>
                </a:cubicBezTo>
                <a:lnTo>
                  <a:pt x="0" y="72951"/>
                </a:lnTo>
                <a:cubicBezTo>
                  <a:pt x="0" y="32661"/>
                  <a:pt x="32661" y="0"/>
                  <a:pt x="72951" y="0"/>
                </a:cubicBezTo>
                <a:close/>
              </a:path>
            </a:pathLst>
          </a:custGeom>
          <a:solidFill>
            <a:srgbClr val="6366F1">
              <a:alpha val="30196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702157" y="2580655"/>
            <a:ext cx="145903" cy="145903"/>
          </a:xfrm>
          <a:custGeom>
            <a:avLst/>
            <a:gdLst/>
            <a:ahLst/>
            <a:cxnLst/>
            <a:rect l="l" t="t" r="r" b="b"/>
            <a:pathLst>
              <a:path w="145903" h="145903">
                <a:moveTo>
                  <a:pt x="18238" y="18238"/>
                </a:moveTo>
                <a:cubicBezTo>
                  <a:pt x="18238" y="13194"/>
                  <a:pt x="14163" y="9119"/>
                  <a:pt x="9119" y="9119"/>
                </a:cubicBezTo>
                <a:cubicBezTo>
                  <a:pt x="4075" y="9119"/>
                  <a:pt x="0" y="13194"/>
                  <a:pt x="0" y="18238"/>
                </a:cubicBezTo>
                <a:lnTo>
                  <a:pt x="0" y="113987"/>
                </a:lnTo>
                <a:cubicBezTo>
                  <a:pt x="0" y="126582"/>
                  <a:pt x="10202" y="136784"/>
                  <a:pt x="22797" y="136784"/>
                </a:cubicBezTo>
                <a:lnTo>
                  <a:pt x="136784" y="136784"/>
                </a:lnTo>
                <a:cubicBezTo>
                  <a:pt x="141828" y="136784"/>
                  <a:pt x="145903" y="132709"/>
                  <a:pt x="145903" y="127665"/>
                </a:cubicBezTo>
                <a:cubicBezTo>
                  <a:pt x="145903" y="122621"/>
                  <a:pt x="141828" y="118546"/>
                  <a:pt x="136784" y="118546"/>
                </a:cubicBezTo>
                <a:lnTo>
                  <a:pt x="22797" y="118546"/>
                </a:lnTo>
                <a:cubicBezTo>
                  <a:pt x="20290" y="118546"/>
                  <a:pt x="18238" y="116494"/>
                  <a:pt x="18238" y="113987"/>
                </a:cubicBezTo>
                <a:lnTo>
                  <a:pt x="18238" y="18238"/>
                </a:lnTo>
                <a:close/>
                <a:moveTo>
                  <a:pt x="134105" y="42916"/>
                </a:moveTo>
                <a:cubicBezTo>
                  <a:pt x="137667" y="39354"/>
                  <a:pt x="137667" y="33569"/>
                  <a:pt x="134105" y="30007"/>
                </a:cubicBezTo>
                <a:cubicBezTo>
                  <a:pt x="130543" y="26445"/>
                  <a:pt x="124758" y="26445"/>
                  <a:pt x="121196" y="30007"/>
                </a:cubicBezTo>
                <a:lnTo>
                  <a:pt x="91189" y="60042"/>
                </a:lnTo>
                <a:lnTo>
                  <a:pt x="74832" y="43714"/>
                </a:lnTo>
                <a:cubicBezTo>
                  <a:pt x="71270" y="40152"/>
                  <a:pt x="65485" y="40152"/>
                  <a:pt x="61923" y="43714"/>
                </a:cubicBezTo>
                <a:lnTo>
                  <a:pt x="34566" y="71071"/>
                </a:lnTo>
                <a:cubicBezTo>
                  <a:pt x="31004" y="74633"/>
                  <a:pt x="31004" y="80418"/>
                  <a:pt x="34566" y="83980"/>
                </a:cubicBezTo>
                <a:cubicBezTo>
                  <a:pt x="38128" y="87542"/>
                  <a:pt x="43913" y="87542"/>
                  <a:pt x="47475" y="83980"/>
                </a:cubicBezTo>
                <a:lnTo>
                  <a:pt x="68392" y="63063"/>
                </a:lnTo>
                <a:lnTo>
                  <a:pt x="84749" y="79420"/>
                </a:lnTo>
                <a:cubicBezTo>
                  <a:pt x="88311" y="82982"/>
                  <a:pt x="94096" y="82982"/>
                  <a:pt x="97658" y="79420"/>
                </a:cubicBezTo>
                <a:lnTo>
                  <a:pt x="134134" y="42944"/>
                </a:ln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11" name="Text 9"/>
          <p:cNvSpPr/>
          <p:nvPr/>
        </p:nvSpPr>
        <p:spPr>
          <a:xfrm>
            <a:off x="1066914" y="2471228"/>
            <a:ext cx="2088233" cy="21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9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Визуализация Тенденций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66914" y="2690082"/>
            <a:ext cx="2079114" cy="1823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5" dirty="0">
                <a:solidFill>
                  <a:srgbClr val="F9FAFB">
                    <a:alpha val="6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Графики и диаграммы прогресса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92730" y="2981888"/>
            <a:ext cx="364757" cy="364757"/>
          </a:xfrm>
          <a:custGeom>
            <a:avLst/>
            <a:gdLst/>
            <a:ahLst/>
            <a:cxnLst/>
            <a:rect l="l" t="t" r="r" b="b"/>
            <a:pathLst>
              <a:path w="364757" h="364757">
                <a:moveTo>
                  <a:pt x="72951" y="0"/>
                </a:moveTo>
                <a:lnTo>
                  <a:pt x="291806" y="0"/>
                </a:lnTo>
                <a:cubicBezTo>
                  <a:pt x="332095" y="0"/>
                  <a:pt x="364757" y="32661"/>
                  <a:pt x="364757" y="72951"/>
                </a:cubicBezTo>
                <a:lnTo>
                  <a:pt x="364757" y="291806"/>
                </a:lnTo>
                <a:cubicBezTo>
                  <a:pt x="364757" y="332095"/>
                  <a:pt x="332095" y="364757"/>
                  <a:pt x="291806" y="364757"/>
                </a:cubicBezTo>
                <a:lnTo>
                  <a:pt x="72951" y="364757"/>
                </a:lnTo>
                <a:cubicBezTo>
                  <a:pt x="32661" y="364757"/>
                  <a:pt x="0" y="332095"/>
                  <a:pt x="0" y="291806"/>
                </a:cubicBezTo>
                <a:lnTo>
                  <a:pt x="0" y="72951"/>
                </a:lnTo>
                <a:cubicBezTo>
                  <a:pt x="0" y="32661"/>
                  <a:pt x="32661" y="0"/>
                  <a:pt x="72951" y="0"/>
                </a:cubicBezTo>
                <a:close/>
              </a:path>
            </a:pathLst>
          </a:custGeom>
          <a:solidFill>
            <a:srgbClr val="6366F1">
              <a:alpha val="30196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702157" y="3091315"/>
            <a:ext cx="145903" cy="145903"/>
          </a:xfrm>
          <a:custGeom>
            <a:avLst/>
            <a:gdLst/>
            <a:ahLst/>
            <a:cxnLst/>
            <a:rect l="l" t="t" r="r" b="b"/>
            <a:pathLst>
              <a:path w="145903" h="145903">
                <a:moveTo>
                  <a:pt x="0" y="72951"/>
                </a:moveTo>
                <a:cubicBezTo>
                  <a:pt x="0" y="32688"/>
                  <a:pt x="32688" y="0"/>
                  <a:pt x="72951" y="0"/>
                </a:cubicBezTo>
                <a:cubicBezTo>
                  <a:pt x="113214" y="0"/>
                  <a:pt x="145903" y="32688"/>
                  <a:pt x="145903" y="72951"/>
                </a:cubicBezTo>
                <a:cubicBezTo>
                  <a:pt x="145903" y="113214"/>
                  <a:pt x="113214" y="145903"/>
                  <a:pt x="72951" y="145903"/>
                </a:cubicBezTo>
                <a:cubicBezTo>
                  <a:pt x="32688" y="145903"/>
                  <a:pt x="0" y="113214"/>
                  <a:pt x="0" y="72951"/>
                </a:cubicBezTo>
                <a:close/>
                <a:moveTo>
                  <a:pt x="82070" y="27357"/>
                </a:moveTo>
                <a:cubicBezTo>
                  <a:pt x="82070" y="22324"/>
                  <a:pt x="77984" y="18238"/>
                  <a:pt x="72951" y="18238"/>
                </a:cubicBezTo>
                <a:cubicBezTo>
                  <a:pt x="67919" y="18238"/>
                  <a:pt x="63832" y="22324"/>
                  <a:pt x="63832" y="27357"/>
                </a:cubicBezTo>
                <a:cubicBezTo>
                  <a:pt x="63832" y="32390"/>
                  <a:pt x="67919" y="36476"/>
                  <a:pt x="72951" y="36476"/>
                </a:cubicBezTo>
                <a:cubicBezTo>
                  <a:pt x="77984" y="36476"/>
                  <a:pt x="82070" y="32390"/>
                  <a:pt x="82070" y="27357"/>
                </a:cubicBezTo>
                <a:close/>
                <a:moveTo>
                  <a:pt x="72951" y="118546"/>
                </a:moveTo>
                <a:cubicBezTo>
                  <a:pt x="83011" y="118546"/>
                  <a:pt x="91189" y="110367"/>
                  <a:pt x="91189" y="100308"/>
                </a:cubicBezTo>
                <a:cubicBezTo>
                  <a:pt x="91189" y="95692"/>
                  <a:pt x="89479" y="91446"/>
                  <a:pt x="86630" y="88254"/>
                </a:cubicBezTo>
                <a:lnTo>
                  <a:pt x="106435" y="48672"/>
                </a:lnTo>
                <a:cubicBezTo>
                  <a:pt x="108116" y="45281"/>
                  <a:pt x="106748" y="41178"/>
                  <a:pt x="103386" y="39496"/>
                </a:cubicBezTo>
                <a:cubicBezTo>
                  <a:pt x="100023" y="37815"/>
                  <a:pt x="95891" y="39183"/>
                  <a:pt x="94210" y="42545"/>
                </a:cubicBezTo>
                <a:lnTo>
                  <a:pt x="74405" y="82127"/>
                </a:lnTo>
                <a:cubicBezTo>
                  <a:pt x="73920" y="82099"/>
                  <a:pt x="73436" y="82070"/>
                  <a:pt x="72951" y="82070"/>
                </a:cubicBezTo>
                <a:cubicBezTo>
                  <a:pt x="62892" y="82070"/>
                  <a:pt x="54714" y="90249"/>
                  <a:pt x="54714" y="100308"/>
                </a:cubicBezTo>
                <a:cubicBezTo>
                  <a:pt x="54714" y="110367"/>
                  <a:pt x="62892" y="118546"/>
                  <a:pt x="72951" y="118546"/>
                </a:cubicBezTo>
                <a:close/>
                <a:moveTo>
                  <a:pt x="50154" y="41035"/>
                </a:moveTo>
                <a:cubicBezTo>
                  <a:pt x="50154" y="36002"/>
                  <a:pt x="46068" y="31916"/>
                  <a:pt x="41035" y="31916"/>
                </a:cubicBezTo>
                <a:cubicBezTo>
                  <a:pt x="36002" y="31916"/>
                  <a:pt x="31916" y="36002"/>
                  <a:pt x="31916" y="41035"/>
                </a:cubicBezTo>
                <a:cubicBezTo>
                  <a:pt x="31916" y="46068"/>
                  <a:pt x="36002" y="50154"/>
                  <a:pt x="41035" y="50154"/>
                </a:cubicBezTo>
                <a:cubicBezTo>
                  <a:pt x="46068" y="50154"/>
                  <a:pt x="50154" y="46068"/>
                  <a:pt x="50154" y="41035"/>
                </a:cubicBezTo>
                <a:close/>
                <a:moveTo>
                  <a:pt x="27357" y="82070"/>
                </a:moveTo>
                <a:cubicBezTo>
                  <a:pt x="32390" y="82070"/>
                  <a:pt x="36476" y="77984"/>
                  <a:pt x="36476" y="72951"/>
                </a:cubicBezTo>
                <a:cubicBezTo>
                  <a:pt x="36476" y="67919"/>
                  <a:pt x="32390" y="63832"/>
                  <a:pt x="27357" y="63832"/>
                </a:cubicBezTo>
                <a:cubicBezTo>
                  <a:pt x="22324" y="63832"/>
                  <a:pt x="18238" y="67919"/>
                  <a:pt x="18238" y="72951"/>
                </a:cubicBezTo>
                <a:cubicBezTo>
                  <a:pt x="18238" y="77984"/>
                  <a:pt x="22324" y="82070"/>
                  <a:pt x="27357" y="82070"/>
                </a:cubicBezTo>
                <a:close/>
                <a:moveTo>
                  <a:pt x="127665" y="72951"/>
                </a:moveTo>
                <a:cubicBezTo>
                  <a:pt x="127665" y="67919"/>
                  <a:pt x="123579" y="63832"/>
                  <a:pt x="118546" y="63832"/>
                </a:cubicBezTo>
                <a:cubicBezTo>
                  <a:pt x="113513" y="63832"/>
                  <a:pt x="109427" y="67919"/>
                  <a:pt x="109427" y="72951"/>
                </a:cubicBezTo>
                <a:cubicBezTo>
                  <a:pt x="109427" y="77984"/>
                  <a:pt x="113513" y="82070"/>
                  <a:pt x="118546" y="82070"/>
                </a:cubicBezTo>
                <a:cubicBezTo>
                  <a:pt x="123579" y="82070"/>
                  <a:pt x="127665" y="77984"/>
                  <a:pt x="127665" y="72951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15" name="Text 13"/>
          <p:cNvSpPr/>
          <p:nvPr/>
        </p:nvSpPr>
        <p:spPr>
          <a:xfrm>
            <a:off x="1066914" y="2981888"/>
            <a:ext cx="2106471" cy="21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9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Анализ Производительности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066914" y="3200742"/>
            <a:ext cx="2097352" cy="1823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5" dirty="0">
                <a:solidFill>
                  <a:srgbClr val="F9FAFB">
                    <a:alpha val="6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Метрики по командам и модулям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92730" y="3492547"/>
            <a:ext cx="364757" cy="364757"/>
          </a:xfrm>
          <a:custGeom>
            <a:avLst/>
            <a:gdLst/>
            <a:ahLst/>
            <a:cxnLst/>
            <a:rect l="l" t="t" r="r" b="b"/>
            <a:pathLst>
              <a:path w="364757" h="364757">
                <a:moveTo>
                  <a:pt x="72951" y="0"/>
                </a:moveTo>
                <a:lnTo>
                  <a:pt x="291806" y="0"/>
                </a:lnTo>
                <a:cubicBezTo>
                  <a:pt x="332095" y="0"/>
                  <a:pt x="364757" y="32661"/>
                  <a:pt x="364757" y="72951"/>
                </a:cubicBezTo>
                <a:lnTo>
                  <a:pt x="364757" y="291806"/>
                </a:lnTo>
                <a:cubicBezTo>
                  <a:pt x="364757" y="332095"/>
                  <a:pt x="332095" y="364757"/>
                  <a:pt x="291806" y="364757"/>
                </a:cubicBezTo>
                <a:lnTo>
                  <a:pt x="72951" y="364757"/>
                </a:lnTo>
                <a:cubicBezTo>
                  <a:pt x="32661" y="364757"/>
                  <a:pt x="0" y="332095"/>
                  <a:pt x="0" y="291806"/>
                </a:cubicBezTo>
                <a:lnTo>
                  <a:pt x="0" y="72951"/>
                </a:lnTo>
                <a:cubicBezTo>
                  <a:pt x="0" y="32661"/>
                  <a:pt x="32661" y="0"/>
                  <a:pt x="72951" y="0"/>
                </a:cubicBezTo>
                <a:close/>
              </a:path>
            </a:pathLst>
          </a:custGeom>
          <a:solidFill>
            <a:srgbClr val="6366F1">
              <a:alpha val="30196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702157" y="3601975"/>
            <a:ext cx="145903" cy="145903"/>
          </a:xfrm>
          <a:custGeom>
            <a:avLst/>
            <a:gdLst/>
            <a:ahLst/>
            <a:cxnLst/>
            <a:rect l="l" t="t" r="r" b="b"/>
            <a:pathLst>
              <a:path w="145903" h="145903">
                <a:moveTo>
                  <a:pt x="72951" y="0"/>
                </a:moveTo>
                <a:cubicBezTo>
                  <a:pt x="77140" y="0"/>
                  <a:pt x="80987" y="2308"/>
                  <a:pt x="82982" y="5984"/>
                </a:cubicBezTo>
                <a:lnTo>
                  <a:pt x="144535" y="119971"/>
                </a:lnTo>
                <a:cubicBezTo>
                  <a:pt x="146444" y="123504"/>
                  <a:pt x="146359" y="127779"/>
                  <a:pt x="144307" y="131227"/>
                </a:cubicBezTo>
                <a:cubicBezTo>
                  <a:pt x="142255" y="134675"/>
                  <a:pt x="138522" y="136784"/>
                  <a:pt x="134504" y="136784"/>
                </a:cubicBezTo>
                <a:lnTo>
                  <a:pt x="11399" y="136784"/>
                </a:lnTo>
                <a:cubicBezTo>
                  <a:pt x="7381" y="136784"/>
                  <a:pt x="3676" y="134675"/>
                  <a:pt x="1596" y="131227"/>
                </a:cubicBezTo>
                <a:cubicBezTo>
                  <a:pt x="-484" y="127779"/>
                  <a:pt x="-541" y="123504"/>
                  <a:pt x="1368" y="119971"/>
                </a:cubicBezTo>
                <a:lnTo>
                  <a:pt x="62921" y="5984"/>
                </a:lnTo>
                <a:cubicBezTo>
                  <a:pt x="64915" y="2308"/>
                  <a:pt x="68762" y="0"/>
                  <a:pt x="72951" y="0"/>
                </a:cubicBezTo>
                <a:close/>
                <a:moveTo>
                  <a:pt x="72951" y="47874"/>
                </a:moveTo>
                <a:cubicBezTo>
                  <a:pt x="69161" y="47874"/>
                  <a:pt x="66112" y="50923"/>
                  <a:pt x="66112" y="54714"/>
                </a:cubicBezTo>
                <a:lnTo>
                  <a:pt x="66112" y="86630"/>
                </a:lnTo>
                <a:cubicBezTo>
                  <a:pt x="66112" y="90420"/>
                  <a:pt x="69161" y="93469"/>
                  <a:pt x="72951" y="93469"/>
                </a:cubicBezTo>
                <a:cubicBezTo>
                  <a:pt x="76741" y="93469"/>
                  <a:pt x="79791" y="90420"/>
                  <a:pt x="79791" y="86630"/>
                </a:cubicBezTo>
                <a:lnTo>
                  <a:pt x="79791" y="54714"/>
                </a:lnTo>
                <a:cubicBezTo>
                  <a:pt x="79791" y="50923"/>
                  <a:pt x="76741" y="47874"/>
                  <a:pt x="72951" y="47874"/>
                </a:cubicBezTo>
                <a:close/>
                <a:moveTo>
                  <a:pt x="80560" y="109427"/>
                </a:moveTo>
                <a:cubicBezTo>
                  <a:pt x="80733" y="106603"/>
                  <a:pt x="79325" y="103916"/>
                  <a:pt x="76904" y="102451"/>
                </a:cubicBezTo>
                <a:cubicBezTo>
                  <a:pt x="74483" y="100987"/>
                  <a:pt x="71449" y="100987"/>
                  <a:pt x="69028" y="102451"/>
                </a:cubicBezTo>
                <a:cubicBezTo>
                  <a:pt x="66607" y="103916"/>
                  <a:pt x="65198" y="106603"/>
                  <a:pt x="65371" y="109427"/>
                </a:cubicBezTo>
                <a:cubicBezTo>
                  <a:pt x="65198" y="112251"/>
                  <a:pt x="66607" y="114938"/>
                  <a:pt x="69028" y="116403"/>
                </a:cubicBezTo>
                <a:cubicBezTo>
                  <a:pt x="71449" y="117867"/>
                  <a:pt x="74483" y="117867"/>
                  <a:pt x="76904" y="116403"/>
                </a:cubicBezTo>
                <a:cubicBezTo>
                  <a:pt x="79325" y="114938"/>
                  <a:pt x="80733" y="112251"/>
                  <a:pt x="80560" y="109427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19" name="Text 17"/>
          <p:cNvSpPr/>
          <p:nvPr/>
        </p:nvSpPr>
        <p:spPr>
          <a:xfrm>
            <a:off x="1066914" y="3492547"/>
            <a:ext cx="1933212" cy="21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9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Выявление Блокеров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066914" y="3711402"/>
            <a:ext cx="1924093" cy="1823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5" dirty="0">
                <a:solidFill>
                  <a:srgbClr val="F9FAFB">
                    <a:alpha val="6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Раннее обнаружение проблем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92730" y="4003207"/>
            <a:ext cx="364757" cy="364757"/>
          </a:xfrm>
          <a:custGeom>
            <a:avLst/>
            <a:gdLst/>
            <a:ahLst/>
            <a:cxnLst/>
            <a:rect l="l" t="t" r="r" b="b"/>
            <a:pathLst>
              <a:path w="364757" h="364757">
                <a:moveTo>
                  <a:pt x="72951" y="0"/>
                </a:moveTo>
                <a:lnTo>
                  <a:pt x="291806" y="0"/>
                </a:lnTo>
                <a:cubicBezTo>
                  <a:pt x="332095" y="0"/>
                  <a:pt x="364757" y="32661"/>
                  <a:pt x="364757" y="72951"/>
                </a:cubicBezTo>
                <a:lnTo>
                  <a:pt x="364757" y="291806"/>
                </a:lnTo>
                <a:cubicBezTo>
                  <a:pt x="364757" y="332095"/>
                  <a:pt x="332095" y="364757"/>
                  <a:pt x="291806" y="364757"/>
                </a:cubicBezTo>
                <a:lnTo>
                  <a:pt x="72951" y="364757"/>
                </a:lnTo>
                <a:cubicBezTo>
                  <a:pt x="32661" y="364757"/>
                  <a:pt x="0" y="332095"/>
                  <a:pt x="0" y="291806"/>
                </a:cubicBezTo>
                <a:lnTo>
                  <a:pt x="0" y="72951"/>
                </a:lnTo>
                <a:cubicBezTo>
                  <a:pt x="0" y="32661"/>
                  <a:pt x="32661" y="0"/>
                  <a:pt x="72951" y="0"/>
                </a:cubicBezTo>
                <a:close/>
              </a:path>
            </a:pathLst>
          </a:custGeom>
          <a:solidFill>
            <a:srgbClr val="6366F1">
              <a:alpha val="30196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711276" y="4112634"/>
            <a:ext cx="127665" cy="145903"/>
          </a:xfrm>
          <a:custGeom>
            <a:avLst/>
            <a:gdLst/>
            <a:ahLst/>
            <a:cxnLst/>
            <a:rect l="l" t="t" r="r" b="b"/>
            <a:pathLst>
              <a:path w="127665" h="145903">
                <a:moveTo>
                  <a:pt x="72951" y="9119"/>
                </a:moveTo>
                <a:cubicBezTo>
                  <a:pt x="72951" y="4075"/>
                  <a:pt x="68876" y="0"/>
                  <a:pt x="63832" y="0"/>
                </a:cubicBezTo>
                <a:cubicBezTo>
                  <a:pt x="58789" y="0"/>
                  <a:pt x="54714" y="4075"/>
                  <a:pt x="54714" y="9119"/>
                </a:cubicBezTo>
                <a:lnTo>
                  <a:pt x="54714" y="69161"/>
                </a:lnTo>
                <a:lnTo>
                  <a:pt x="42916" y="57364"/>
                </a:lnTo>
                <a:cubicBezTo>
                  <a:pt x="39354" y="53802"/>
                  <a:pt x="33569" y="53802"/>
                  <a:pt x="30007" y="57364"/>
                </a:cubicBezTo>
                <a:cubicBezTo>
                  <a:pt x="26445" y="60926"/>
                  <a:pt x="26445" y="66711"/>
                  <a:pt x="30007" y="70273"/>
                </a:cubicBezTo>
                <a:lnTo>
                  <a:pt x="57364" y="97629"/>
                </a:lnTo>
                <a:cubicBezTo>
                  <a:pt x="60926" y="101192"/>
                  <a:pt x="66711" y="101192"/>
                  <a:pt x="70273" y="97629"/>
                </a:cubicBezTo>
                <a:lnTo>
                  <a:pt x="97629" y="70273"/>
                </a:lnTo>
                <a:cubicBezTo>
                  <a:pt x="101192" y="66711"/>
                  <a:pt x="101192" y="60926"/>
                  <a:pt x="97629" y="57364"/>
                </a:cubicBezTo>
                <a:cubicBezTo>
                  <a:pt x="94067" y="53802"/>
                  <a:pt x="88283" y="53802"/>
                  <a:pt x="84720" y="57364"/>
                </a:cubicBezTo>
                <a:lnTo>
                  <a:pt x="72951" y="69161"/>
                </a:lnTo>
                <a:lnTo>
                  <a:pt x="72951" y="9119"/>
                </a:lnTo>
                <a:close/>
                <a:moveTo>
                  <a:pt x="18238" y="91189"/>
                </a:moveTo>
                <a:cubicBezTo>
                  <a:pt x="8179" y="91189"/>
                  <a:pt x="0" y="99368"/>
                  <a:pt x="0" y="109427"/>
                </a:cubicBezTo>
                <a:lnTo>
                  <a:pt x="0" y="118546"/>
                </a:lnTo>
                <a:cubicBezTo>
                  <a:pt x="0" y="128605"/>
                  <a:pt x="8179" y="136784"/>
                  <a:pt x="18238" y="136784"/>
                </a:cubicBezTo>
                <a:lnTo>
                  <a:pt x="109427" y="136784"/>
                </a:lnTo>
                <a:cubicBezTo>
                  <a:pt x="119486" y="136784"/>
                  <a:pt x="127665" y="128605"/>
                  <a:pt x="127665" y="118546"/>
                </a:cubicBezTo>
                <a:lnTo>
                  <a:pt x="127665" y="109427"/>
                </a:lnTo>
                <a:cubicBezTo>
                  <a:pt x="127665" y="99368"/>
                  <a:pt x="119486" y="91189"/>
                  <a:pt x="109427" y="91189"/>
                </a:cubicBezTo>
                <a:lnTo>
                  <a:pt x="96062" y="91189"/>
                </a:lnTo>
                <a:lnTo>
                  <a:pt x="79933" y="107318"/>
                </a:lnTo>
                <a:cubicBezTo>
                  <a:pt x="71042" y="116209"/>
                  <a:pt x="56594" y="116209"/>
                  <a:pt x="47703" y="107318"/>
                </a:cubicBezTo>
                <a:lnTo>
                  <a:pt x="31603" y="91189"/>
                </a:lnTo>
                <a:lnTo>
                  <a:pt x="18238" y="91189"/>
                </a:lnTo>
                <a:close/>
                <a:moveTo>
                  <a:pt x="104868" y="107147"/>
                </a:moveTo>
                <a:cubicBezTo>
                  <a:pt x="108642" y="107147"/>
                  <a:pt x="111707" y="110212"/>
                  <a:pt x="111707" y="113987"/>
                </a:cubicBezTo>
                <a:cubicBezTo>
                  <a:pt x="111707" y="117761"/>
                  <a:pt x="108642" y="120826"/>
                  <a:pt x="104868" y="120826"/>
                </a:cubicBezTo>
                <a:cubicBezTo>
                  <a:pt x="101093" y="120826"/>
                  <a:pt x="98028" y="117761"/>
                  <a:pt x="98028" y="113987"/>
                </a:cubicBezTo>
                <a:cubicBezTo>
                  <a:pt x="98028" y="110212"/>
                  <a:pt x="101093" y="107147"/>
                  <a:pt x="104868" y="107147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23" name="Text 21"/>
          <p:cNvSpPr/>
          <p:nvPr/>
        </p:nvSpPr>
        <p:spPr>
          <a:xfrm>
            <a:off x="1066914" y="4003207"/>
            <a:ext cx="1550217" cy="21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9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Экспорт Данных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066914" y="4222061"/>
            <a:ext cx="1541098" cy="1823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5" dirty="0">
                <a:solidFill>
                  <a:srgbClr val="F9FAFB">
                    <a:alpha val="6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Для внешней аналитики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369316" y="4819351"/>
            <a:ext cx="4304132" cy="2033520"/>
          </a:xfrm>
          <a:custGeom>
            <a:avLst/>
            <a:gdLst/>
            <a:ahLst/>
            <a:cxnLst/>
            <a:rect l="l" t="t" r="r" b="b"/>
            <a:pathLst>
              <a:path w="4304132" h="2033520">
                <a:moveTo>
                  <a:pt x="145905" y="0"/>
                </a:moveTo>
                <a:lnTo>
                  <a:pt x="4158227" y="0"/>
                </a:lnTo>
                <a:cubicBezTo>
                  <a:pt x="4238808" y="0"/>
                  <a:pt x="4304132" y="65324"/>
                  <a:pt x="4304132" y="145905"/>
                </a:cubicBezTo>
                <a:lnTo>
                  <a:pt x="4304132" y="1887615"/>
                </a:lnTo>
                <a:cubicBezTo>
                  <a:pt x="4304132" y="1968196"/>
                  <a:pt x="4238808" y="2033520"/>
                  <a:pt x="4158227" y="2033520"/>
                </a:cubicBezTo>
                <a:lnTo>
                  <a:pt x="145905" y="2033520"/>
                </a:lnTo>
                <a:cubicBezTo>
                  <a:pt x="65324" y="2033520"/>
                  <a:pt x="0" y="1968196"/>
                  <a:pt x="0" y="1887615"/>
                </a:cubicBezTo>
                <a:lnTo>
                  <a:pt x="0" y="145905"/>
                </a:lnTo>
                <a:cubicBezTo>
                  <a:pt x="0" y="65378"/>
                  <a:pt x="65378" y="0"/>
                  <a:pt x="145905" y="0"/>
                </a:cubicBezTo>
                <a:close/>
              </a:path>
            </a:pathLst>
          </a:custGeom>
          <a:gradFill flip="none" rotWithShape="1">
            <a:gsLst>
              <a:gs pos="0">
                <a:srgbClr val="22D3EE">
                  <a:alpha val="15000"/>
                </a:srgbClr>
              </a:gs>
              <a:gs pos="100000">
                <a:srgbClr val="22D3EE">
                  <a:alpha val="5000"/>
                </a:srgbClr>
              </a:gs>
            </a:gsLst>
            <a:lin ang="2700000" scaled="1"/>
          </a:gradFill>
          <a:ln w="12700">
            <a:solidFill>
              <a:srgbClr val="22D3EE">
                <a:alpha val="30196"/>
              </a:srgbClr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2357954" y="5042764"/>
            <a:ext cx="328281" cy="328281"/>
          </a:xfrm>
          <a:custGeom>
            <a:avLst/>
            <a:gdLst/>
            <a:ahLst/>
            <a:cxnLst/>
            <a:rect l="l" t="t" r="r" b="b"/>
            <a:pathLst>
              <a:path w="328281" h="328281">
                <a:moveTo>
                  <a:pt x="164141" y="0"/>
                </a:moveTo>
                <a:cubicBezTo>
                  <a:pt x="254732" y="0"/>
                  <a:pt x="328281" y="73549"/>
                  <a:pt x="328281" y="164141"/>
                </a:cubicBezTo>
                <a:cubicBezTo>
                  <a:pt x="328281" y="254732"/>
                  <a:pt x="254732" y="328281"/>
                  <a:pt x="164141" y="328281"/>
                </a:cubicBezTo>
                <a:cubicBezTo>
                  <a:pt x="73549" y="328281"/>
                  <a:pt x="0" y="254732"/>
                  <a:pt x="0" y="164141"/>
                </a:cubicBezTo>
                <a:cubicBezTo>
                  <a:pt x="0" y="73549"/>
                  <a:pt x="73549" y="0"/>
                  <a:pt x="164141" y="0"/>
                </a:cubicBezTo>
                <a:close/>
                <a:moveTo>
                  <a:pt x="148752" y="76941"/>
                </a:moveTo>
                <a:lnTo>
                  <a:pt x="148752" y="164141"/>
                </a:lnTo>
                <a:cubicBezTo>
                  <a:pt x="148752" y="169270"/>
                  <a:pt x="151317" y="174079"/>
                  <a:pt x="155613" y="176964"/>
                </a:cubicBezTo>
                <a:lnTo>
                  <a:pt x="217166" y="217999"/>
                </a:lnTo>
                <a:cubicBezTo>
                  <a:pt x="224219" y="222744"/>
                  <a:pt x="233772" y="220820"/>
                  <a:pt x="238517" y="213703"/>
                </a:cubicBezTo>
                <a:cubicBezTo>
                  <a:pt x="243262" y="206586"/>
                  <a:pt x="241338" y="197097"/>
                  <a:pt x="234221" y="192352"/>
                </a:cubicBezTo>
                <a:lnTo>
                  <a:pt x="179529" y="155934"/>
                </a:lnTo>
                <a:lnTo>
                  <a:pt x="179529" y="76941"/>
                </a:lnTo>
                <a:cubicBezTo>
                  <a:pt x="179529" y="68413"/>
                  <a:pt x="172668" y="61553"/>
                  <a:pt x="164141" y="61553"/>
                </a:cubicBezTo>
                <a:cubicBezTo>
                  <a:pt x="155613" y="61553"/>
                  <a:pt x="148752" y="68413"/>
                  <a:pt x="148752" y="76941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27" name="Text 25"/>
          <p:cNvSpPr/>
          <p:nvPr/>
        </p:nvSpPr>
        <p:spPr>
          <a:xfrm>
            <a:off x="538016" y="5516948"/>
            <a:ext cx="3966731" cy="2918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723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Экономия Времени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556254" y="5918181"/>
            <a:ext cx="3930256" cy="7112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149" dirty="0">
                <a:solidFill>
                  <a:srgbClr val="F9FAFB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Автоматические отчёты освобождают 4-6 часов в неделю, которые раньше тратились на ручной сбор данных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4902846" y="1846582"/>
            <a:ext cx="6921263" cy="5006289"/>
          </a:xfrm>
          <a:custGeom>
            <a:avLst/>
            <a:gdLst/>
            <a:ahLst/>
            <a:cxnLst/>
            <a:rect l="l" t="t" r="r" b="b"/>
            <a:pathLst>
              <a:path w="6921263" h="5006289">
                <a:moveTo>
                  <a:pt x="145883" y="0"/>
                </a:moveTo>
                <a:lnTo>
                  <a:pt x="6775379" y="0"/>
                </a:lnTo>
                <a:cubicBezTo>
                  <a:pt x="6855948" y="0"/>
                  <a:pt x="6921263" y="65314"/>
                  <a:pt x="6921263" y="145883"/>
                </a:cubicBezTo>
                <a:lnTo>
                  <a:pt x="6921263" y="4860405"/>
                </a:lnTo>
                <a:cubicBezTo>
                  <a:pt x="6921263" y="4940975"/>
                  <a:pt x="6855948" y="5006289"/>
                  <a:pt x="6775379" y="5006289"/>
                </a:cubicBezTo>
                <a:lnTo>
                  <a:pt x="145883" y="5006289"/>
                </a:lnTo>
                <a:cubicBezTo>
                  <a:pt x="65314" y="5006289"/>
                  <a:pt x="0" y="4940975"/>
                  <a:pt x="0" y="4860405"/>
                </a:cubicBezTo>
                <a:lnTo>
                  <a:pt x="0" y="145883"/>
                </a:lnTo>
                <a:cubicBezTo>
                  <a:pt x="0" y="65368"/>
                  <a:pt x="65368" y="0"/>
                  <a:pt x="145883" y="0"/>
                </a:cubicBezTo>
                <a:close/>
              </a:path>
            </a:pathLst>
          </a:custGeom>
          <a:gradFill flip="none" rotWithShape="1">
            <a:gsLst>
              <a:gs pos="0">
                <a:srgbClr val="8B5CF6">
                  <a:alpha val="15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12700">
            <a:solidFill>
              <a:srgbClr val="8B5CF6">
                <a:alpha val="30196"/>
              </a:srgbClr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080665" y="2069996"/>
            <a:ext cx="6565625" cy="2553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36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Ключевые Метрики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5130819" y="2475788"/>
            <a:ext cx="3155147" cy="1978806"/>
          </a:xfrm>
          <a:custGeom>
            <a:avLst/>
            <a:gdLst/>
            <a:ahLst/>
            <a:cxnLst/>
            <a:rect l="l" t="t" r="r" b="b"/>
            <a:pathLst>
              <a:path w="3155147" h="1978806">
                <a:moveTo>
                  <a:pt x="109428" y="0"/>
                </a:moveTo>
                <a:lnTo>
                  <a:pt x="3045719" y="0"/>
                </a:lnTo>
                <a:cubicBezTo>
                  <a:pt x="3106155" y="0"/>
                  <a:pt x="3155147" y="48993"/>
                  <a:pt x="3155147" y="109428"/>
                </a:cubicBezTo>
                <a:lnTo>
                  <a:pt x="3155147" y="1869378"/>
                </a:lnTo>
                <a:cubicBezTo>
                  <a:pt x="3155147" y="1929814"/>
                  <a:pt x="3106155" y="1978806"/>
                  <a:pt x="3045719" y="1978806"/>
                </a:cubicBezTo>
                <a:lnTo>
                  <a:pt x="109428" y="1978806"/>
                </a:lnTo>
                <a:cubicBezTo>
                  <a:pt x="48993" y="1978806"/>
                  <a:pt x="0" y="1929814"/>
                  <a:pt x="0" y="1869378"/>
                </a:cubicBezTo>
                <a:lnTo>
                  <a:pt x="0" y="109428"/>
                </a:lnTo>
                <a:cubicBezTo>
                  <a:pt x="0" y="49033"/>
                  <a:pt x="49033" y="0"/>
                  <a:pt x="109428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2700">
            <a:solidFill>
              <a:srgbClr val="8B5CF6">
                <a:alpha val="20000"/>
              </a:srgbClr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6573247" y="3018364"/>
            <a:ext cx="273568" cy="273568"/>
          </a:xfrm>
          <a:custGeom>
            <a:avLst/>
            <a:gdLst/>
            <a:ahLst/>
            <a:cxnLst/>
            <a:rect l="l" t="t" r="r" b="b"/>
            <a:pathLst>
              <a:path w="273568" h="273568">
                <a:moveTo>
                  <a:pt x="136784" y="273568"/>
                </a:moveTo>
                <a:cubicBezTo>
                  <a:pt x="212277" y="273568"/>
                  <a:pt x="273568" y="212277"/>
                  <a:pt x="273568" y="136784"/>
                </a:cubicBezTo>
                <a:cubicBezTo>
                  <a:pt x="273568" y="61291"/>
                  <a:pt x="212277" y="0"/>
                  <a:pt x="136784" y="0"/>
                </a:cubicBezTo>
                <a:cubicBezTo>
                  <a:pt x="61291" y="0"/>
                  <a:pt x="0" y="61291"/>
                  <a:pt x="0" y="136784"/>
                </a:cubicBezTo>
                <a:cubicBezTo>
                  <a:pt x="0" y="212277"/>
                  <a:pt x="61291" y="273568"/>
                  <a:pt x="136784" y="273568"/>
                </a:cubicBezTo>
                <a:close/>
                <a:moveTo>
                  <a:pt x="181880" y="113648"/>
                </a:moveTo>
                <a:lnTo>
                  <a:pt x="139135" y="182040"/>
                </a:lnTo>
                <a:cubicBezTo>
                  <a:pt x="136891" y="185620"/>
                  <a:pt x="133044" y="187864"/>
                  <a:pt x="128823" y="188078"/>
                </a:cubicBezTo>
                <a:cubicBezTo>
                  <a:pt x="124602" y="188292"/>
                  <a:pt x="120541" y="186368"/>
                  <a:pt x="118029" y="182948"/>
                </a:cubicBezTo>
                <a:lnTo>
                  <a:pt x="92383" y="148752"/>
                </a:lnTo>
                <a:cubicBezTo>
                  <a:pt x="88108" y="143089"/>
                  <a:pt x="89284" y="135074"/>
                  <a:pt x="94947" y="130800"/>
                </a:cubicBezTo>
                <a:cubicBezTo>
                  <a:pt x="100611" y="126525"/>
                  <a:pt x="108626" y="127701"/>
                  <a:pt x="112900" y="133364"/>
                </a:cubicBezTo>
                <a:lnTo>
                  <a:pt x="127327" y="152599"/>
                </a:lnTo>
                <a:lnTo>
                  <a:pt x="160133" y="100077"/>
                </a:lnTo>
                <a:cubicBezTo>
                  <a:pt x="163873" y="94092"/>
                  <a:pt x="171781" y="92222"/>
                  <a:pt x="177819" y="96016"/>
                </a:cubicBezTo>
                <a:cubicBezTo>
                  <a:pt x="183857" y="99809"/>
                  <a:pt x="185673" y="107664"/>
                  <a:pt x="181880" y="113702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33" name="Text 31"/>
          <p:cNvSpPr/>
          <p:nvPr/>
        </p:nvSpPr>
        <p:spPr>
          <a:xfrm>
            <a:off x="6365649" y="3364883"/>
            <a:ext cx="683919" cy="3282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154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94%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102625" y="3729639"/>
            <a:ext cx="1212817" cy="1823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05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Выполнение задач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8439706" y="2475788"/>
            <a:ext cx="3155147" cy="1978806"/>
          </a:xfrm>
          <a:custGeom>
            <a:avLst/>
            <a:gdLst/>
            <a:ahLst/>
            <a:cxnLst/>
            <a:rect l="l" t="t" r="r" b="b"/>
            <a:pathLst>
              <a:path w="3155147" h="1978806">
                <a:moveTo>
                  <a:pt x="109428" y="0"/>
                </a:moveTo>
                <a:lnTo>
                  <a:pt x="3045719" y="0"/>
                </a:lnTo>
                <a:cubicBezTo>
                  <a:pt x="3106155" y="0"/>
                  <a:pt x="3155147" y="48993"/>
                  <a:pt x="3155147" y="109428"/>
                </a:cubicBezTo>
                <a:lnTo>
                  <a:pt x="3155147" y="1869378"/>
                </a:lnTo>
                <a:cubicBezTo>
                  <a:pt x="3155147" y="1929814"/>
                  <a:pt x="3106155" y="1978806"/>
                  <a:pt x="3045719" y="1978806"/>
                </a:cubicBezTo>
                <a:lnTo>
                  <a:pt x="109428" y="1978806"/>
                </a:lnTo>
                <a:cubicBezTo>
                  <a:pt x="48993" y="1978806"/>
                  <a:pt x="0" y="1929814"/>
                  <a:pt x="0" y="1869378"/>
                </a:cubicBezTo>
                <a:lnTo>
                  <a:pt x="0" y="109428"/>
                </a:lnTo>
                <a:cubicBezTo>
                  <a:pt x="0" y="49033"/>
                  <a:pt x="49033" y="0"/>
                  <a:pt x="109428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2700">
            <a:solidFill>
              <a:srgbClr val="8B5CF6">
                <a:alpha val="20000"/>
              </a:srgbClr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9882134" y="3018364"/>
            <a:ext cx="273568" cy="273568"/>
          </a:xfrm>
          <a:custGeom>
            <a:avLst/>
            <a:gdLst/>
            <a:ahLst/>
            <a:cxnLst/>
            <a:rect l="l" t="t" r="r" b="b"/>
            <a:pathLst>
              <a:path w="273568" h="273568">
                <a:moveTo>
                  <a:pt x="136784" y="0"/>
                </a:moveTo>
                <a:cubicBezTo>
                  <a:pt x="212277" y="0"/>
                  <a:pt x="273568" y="61291"/>
                  <a:pt x="273568" y="136784"/>
                </a:cubicBezTo>
                <a:cubicBezTo>
                  <a:pt x="273568" y="212277"/>
                  <a:pt x="212277" y="273568"/>
                  <a:pt x="136784" y="273568"/>
                </a:cubicBezTo>
                <a:cubicBezTo>
                  <a:pt x="61291" y="273568"/>
                  <a:pt x="0" y="212277"/>
                  <a:pt x="0" y="136784"/>
                </a:cubicBezTo>
                <a:cubicBezTo>
                  <a:pt x="0" y="61291"/>
                  <a:pt x="61291" y="0"/>
                  <a:pt x="136784" y="0"/>
                </a:cubicBezTo>
                <a:close/>
                <a:moveTo>
                  <a:pt x="123960" y="64117"/>
                </a:moveTo>
                <a:lnTo>
                  <a:pt x="123960" y="136784"/>
                </a:lnTo>
                <a:cubicBezTo>
                  <a:pt x="123960" y="141058"/>
                  <a:pt x="126098" y="145066"/>
                  <a:pt x="129677" y="147470"/>
                </a:cubicBezTo>
                <a:lnTo>
                  <a:pt x="180971" y="181666"/>
                </a:lnTo>
                <a:cubicBezTo>
                  <a:pt x="186849" y="185620"/>
                  <a:pt x="194810" y="184017"/>
                  <a:pt x="198764" y="178086"/>
                </a:cubicBezTo>
                <a:cubicBezTo>
                  <a:pt x="202718" y="172155"/>
                  <a:pt x="201115" y="164247"/>
                  <a:pt x="195184" y="160294"/>
                </a:cubicBezTo>
                <a:lnTo>
                  <a:pt x="149607" y="129945"/>
                </a:lnTo>
                <a:lnTo>
                  <a:pt x="149607" y="64117"/>
                </a:lnTo>
                <a:cubicBezTo>
                  <a:pt x="149607" y="57011"/>
                  <a:pt x="143890" y="51294"/>
                  <a:pt x="136784" y="51294"/>
                </a:cubicBezTo>
                <a:cubicBezTo>
                  <a:pt x="129677" y="51294"/>
                  <a:pt x="123960" y="57011"/>
                  <a:pt x="123960" y="64117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37" name="Text 35"/>
          <p:cNvSpPr/>
          <p:nvPr/>
        </p:nvSpPr>
        <p:spPr>
          <a:xfrm>
            <a:off x="9612556" y="3364883"/>
            <a:ext cx="811584" cy="3282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154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-35%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9497002" y="3729639"/>
            <a:ext cx="1039557" cy="1823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05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Время доставки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5130819" y="4609616"/>
            <a:ext cx="3155147" cy="1978806"/>
          </a:xfrm>
          <a:custGeom>
            <a:avLst/>
            <a:gdLst/>
            <a:ahLst/>
            <a:cxnLst/>
            <a:rect l="l" t="t" r="r" b="b"/>
            <a:pathLst>
              <a:path w="3155147" h="1978806">
                <a:moveTo>
                  <a:pt x="109428" y="0"/>
                </a:moveTo>
                <a:lnTo>
                  <a:pt x="3045719" y="0"/>
                </a:lnTo>
                <a:cubicBezTo>
                  <a:pt x="3106155" y="0"/>
                  <a:pt x="3155147" y="48993"/>
                  <a:pt x="3155147" y="109428"/>
                </a:cubicBezTo>
                <a:lnTo>
                  <a:pt x="3155147" y="1869378"/>
                </a:lnTo>
                <a:cubicBezTo>
                  <a:pt x="3155147" y="1929814"/>
                  <a:pt x="3106155" y="1978806"/>
                  <a:pt x="3045719" y="1978806"/>
                </a:cubicBezTo>
                <a:lnTo>
                  <a:pt x="109428" y="1978806"/>
                </a:lnTo>
                <a:cubicBezTo>
                  <a:pt x="48993" y="1978806"/>
                  <a:pt x="0" y="1929814"/>
                  <a:pt x="0" y="1869378"/>
                </a:cubicBezTo>
                <a:lnTo>
                  <a:pt x="0" y="109428"/>
                </a:lnTo>
                <a:cubicBezTo>
                  <a:pt x="0" y="49033"/>
                  <a:pt x="49033" y="0"/>
                  <a:pt x="109428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2700">
            <a:solidFill>
              <a:srgbClr val="8B5CF6">
                <a:alpha val="20000"/>
              </a:srgbClr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6539051" y="5152191"/>
            <a:ext cx="341960" cy="273568"/>
          </a:xfrm>
          <a:custGeom>
            <a:avLst/>
            <a:gdLst/>
            <a:ahLst/>
            <a:cxnLst/>
            <a:rect l="l" t="t" r="r" b="b"/>
            <a:pathLst>
              <a:path w="341960" h="273568">
                <a:moveTo>
                  <a:pt x="170980" y="8549"/>
                </a:moveTo>
                <a:cubicBezTo>
                  <a:pt x="201649" y="8549"/>
                  <a:pt x="226548" y="33448"/>
                  <a:pt x="226548" y="64117"/>
                </a:cubicBezTo>
                <a:cubicBezTo>
                  <a:pt x="226548" y="94786"/>
                  <a:pt x="201649" y="119686"/>
                  <a:pt x="170980" y="119686"/>
                </a:cubicBezTo>
                <a:cubicBezTo>
                  <a:pt x="140311" y="119686"/>
                  <a:pt x="115411" y="94786"/>
                  <a:pt x="115411" y="64117"/>
                </a:cubicBezTo>
                <a:cubicBezTo>
                  <a:pt x="115411" y="33448"/>
                  <a:pt x="140311" y="8549"/>
                  <a:pt x="170980" y="8549"/>
                </a:cubicBezTo>
                <a:close/>
                <a:moveTo>
                  <a:pt x="51294" y="47019"/>
                </a:moveTo>
                <a:cubicBezTo>
                  <a:pt x="72526" y="47019"/>
                  <a:pt x="89764" y="64257"/>
                  <a:pt x="89764" y="85490"/>
                </a:cubicBezTo>
                <a:cubicBezTo>
                  <a:pt x="89764" y="106722"/>
                  <a:pt x="72526" y="123960"/>
                  <a:pt x="51294" y="123960"/>
                </a:cubicBezTo>
                <a:cubicBezTo>
                  <a:pt x="30062" y="123960"/>
                  <a:pt x="12823" y="106722"/>
                  <a:pt x="12823" y="85490"/>
                </a:cubicBezTo>
                <a:cubicBezTo>
                  <a:pt x="12823" y="64257"/>
                  <a:pt x="30062" y="47019"/>
                  <a:pt x="51294" y="47019"/>
                </a:cubicBezTo>
                <a:close/>
                <a:moveTo>
                  <a:pt x="0" y="222274"/>
                </a:moveTo>
                <a:cubicBezTo>
                  <a:pt x="0" y="184498"/>
                  <a:pt x="30616" y="153882"/>
                  <a:pt x="68392" y="153882"/>
                </a:cubicBezTo>
                <a:cubicBezTo>
                  <a:pt x="75231" y="153882"/>
                  <a:pt x="81857" y="154897"/>
                  <a:pt x="88108" y="156767"/>
                </a:cubicBezTo>
                <a:cubicBezTo>
                  <a:pt x="70529" y="176430"/>
                  <a:pt x="59843" y="202397"/>
                  <a:pt x="59843" y="230823"/>
                </a:cubicBezTo>
                <a:lnTo>
                  <a:pt x="59843" y="239372"/>
                </a:lnTo>
                <a:cubicBezTo>
                  <a:pt x="59843" y="245463"/>
                  <a:pt x="61125" y="251233"/>
                  <a:pt x="63423" y="256470"/>
                </a:cubicBezTo>
                <a:lnTo>
                  <a:pt x="17098" y="256470"/>
                </a:lnTo>
                <a:cubicBezTo>
                  <a:pt x="7641" y="256470"/>
                  <a:pt x="0" y="248829"/>
                  <a:pt x="0" y="239372"/>
                </a:cubicBezTo>
                <a:lnTo>
                  <a:pt x="0" y="222274"/>
                </a:lnTo>
                <a:close/>
                <a:moveTo>
                  <a:pt x="278537" y="256470"/>
                </a:moveTo>
                <a:cubicBezTo>
                  <a:pt x="280834" y="251233"/>
                  <a:pt x="282117" y="245463"/>
                  <a:pt x="282117" y="239372"/>
                </a:cubicBezTo>
                <a:lnTo>
                  <a:pt x="282117" y="230823"/>
                </a:lnTo>
                <a:cubicBezTo>
                  <a:pt x="282117" y="202397"/>
                  <a:pt x="271430" y="176430"/>
                  <a:pt x="253852" y="156767"/>
                </a:cubicBezTo>
                <a:cubicBezTo>
                  <a:pt x="260103" y="154897"/>
                  <a:pt x="266728" y="153882"/>
                  <a:pt x="273568" y="153882"/>
                </a:cubicBezTo>
                <a:cubicBezTo>
                  <a:pt x="311344" y="153882"/>
                  <a:pt x="341960" y="184498"/>
                  <a:pt x="341960" y="222274"/>
                </a:cubicBezTo>
                <a:lnTo>
                  <a:pt x="341960" y="239372"/>
                </a:lnTo>
                <a:cubicBezTo>
                  <a:pt x="341960" y="248829"/>
                  <a:pt x="334319" y="256470"/>
                  <a:pt x="324862" y="256470"/>
                </a:cubicBezTo>
                <a:lnTo>
                  <a:pt x="278537" y="256470"/>
                </a:lnTo>
                <a:close/>
                <a:moveTo>
                  <a:pt x="252195" y="85490"/>
                </a:moveTo>
                <a:cubicBezTo>
                  <a:pt x="252195" y="64257"/>
                  <a:pt x="269433" y="47019"/>
                  <a:pt x="290666" y="47019"/>
                </a:cubicBezTo>
                <a:cubicBezTo>
                  <a:pt x="311898" y="47019"/>
                  <a:pt x="329136" y="64257"/>
                  <a:pt x="329136" y="85490"/>
                </a:cubicBezTo>
                <a:cubicBezTo>
                  <a:pt x="329136" y="106722"/>
                  <a:pt x="311898" y="123960"/>
                  <a:pt x="290666" y="123960"/>
                </a:cubicBezTo>
                <a:cubicBezTo>
                  <a:pt x="269433" y="123960"/>
                  <a:pt x="252195" y="106722"/>
                  <a:pt x="252195" y="85490"/>
                </a:cubicBezTo>
                <a:close/>
                <a:moveTo>
                  <a:pt x="85490" y="230823"/>
                </a:moveTo>
                <a:cubicBezTo>
                  <a:pt x="85490" y="183590"/>
                  <a:pt x="123747" y="145333"/>
                  <a:pt x="170980" y="145333"/>
                </a:cubicBezTo>
                <a:cubicBezTo>
                  <a:pt x="218213" y="145333"/>
                  <a:pt x="256470" y="183590"/>
                  <a:pt x="256470" y="230823"/>
                </a:cubicBezTo>
                <a:lnTo>
                  <a:pt x="256470" y="239372"/>
                </a:lnTo>
                <a:cubicBezTo>
                  <a:pt x="256470" y="248829"/>
                  <a:pt x="248829" y="256470"/>
                  <a:pt x="239372" y="256470"/>
                </a:cubicBezTo>
                <a:lnTo>
                  <a:pt x="102588" y="256470"/>
                </a:lnTo>
                <a:cubicBezTo>
                  <a:pt x="93131" y="256470"/>
                  <a:pt x="85490" y="248829"/>
                  <a:pt x="85490" y="239372"/>
                </a:cubicBezTo>
                <a:lnTo>
                  <a:pt x="85490" y="230823"/>
                </a:ln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41" name="Text 39"/>
          <p:cNvSpPr/>
          <p:nvPr/>
        </p:nvSpPr>
        <p:spPr>
          <a:xfrm>
            <a:off x="6287782" y="5498711"/>
            <a:ext cx="838941" cy="3282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154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+42%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6181561" y="5863467"/>
            <a:ext cx="1048676" cy="1823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05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Продуктивность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8439706" y="4609616"/>
            <a:ext cx="3155147" cy="1978806"/>
          </a:xfrm>
          <a:custGeom>
            <a:avLst/>
            <a:gdLst/>
            <a:ahLst/>
            <a:cxnLst/>
            <a:rect l="l" t="t" r="r" b="b"/>
            <a:pathLst>
              <a:path w="3155147" h="1978806">
                <a:moveTo>
                  <a:pt x="109428" y="0"/>
                </a:moveTo>
                <a:lnTo>
                  <a:pt x="3045719" y="0"/>
                </a:lnTo>
                <a:cubicBezTo>
                  <a:pt x="3106155" y="0"/>
                  <a:pt x="3155147" y="48993"/>
                  <a:pt x="3155147" y="109428"/>
                </a:cubicBezTo>
                <a:lnTo>
                  <a:pt x="3155147" y="1869378"/>
                </a:lnTo>
                <a:cubicBezTo>
                  <a:pt x="3155147" y="1929814"/>
                  <a:pt x="3106155" y="1978806"/>
                  <a:pt x="3045719" y="1978806"/>
                </a:cubicBezTo>
                <a:lnTo>
                  <a:pt x="109428" y="1978806"/>
                </a:lnTo>
                <a:cubicBezTo>
                  <a:pt x="48993" y="1978806"/>
                  <a:pt x="0" y="1929814"/>
                  <a:pt x="0" y="1869378"/>
                </a:cubicBezTo>
                <a:lnTo>
                  <a:pt x="0" y="109428"/>
                </a:lnTo>
                <a:cubicBezTo>
                  <a:pt x="0" y="49033"/>
                  <a:pt x="49033" y="0"/>
                  <a:pt x="109428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2700">
            <a:solidFill>
              <a:srgbClr val="8B5CF6">
                <a:alpha val="20000"/>
              </a:srgbClr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9882134" y="5152191"/>
            <a:ext cx="273568" cy="273568"/>
          </a:xfrm>
          <a:custGeom>
            <a:avLst/>
            <a:gdLst/>
            <a:ahLst/>
            <a:cxnLst/>
            <a:rect l="l" t="t" r="r" b="b"/>
            <a:pathLst>
              <a:path w="273568" h="273568">
                <a:moveTo>
                  <a:pt x="136784" y="273568"/>
                </a:moveTo>
                <a:cubicBezTo>
                  <a:pt x="212277" y="273568"/>
                  <a:pt x="273568" y="212277"/>
                  <a:pt x="273568" y="136784"/>
                </a:cubicBezTo>
                <a:cubicBezTo>
                  <a:pt x="273568" y="61291"/>
                  <a:pt x="212277" y="0"/>
                  <a:pt x="136784" y="0"/>
                </a:cubicBezTo>
                <a:cubicBezTo>
                  <a:pt x="61291" y="0"/>
                  <a:pt x="0" y="61291"/>
                  <a:pt x="0" y="136784"/>
                </a:cubicBezTo>
                <a:cubicBezTo>
                  <a:pt x="0" y="212277"/>
                  <a:pt x="61291" y="273568"/>
                  <a:pt x="136784" y="273568"/>
                </a:cubicBezTo>
                <a:close/>
                <a:moveTo>
                  <a:pt x="88375" y="171995"/>
                </a:moveTo>
                <a:cubicBezTo>
                  <a:pt x="99275" y="186956"/>
                  <a:pt x="116907" y="196627"/>
                  <a:pt x="136784" y="196627"/>
                </a:cubicBezTo>
                <a:cubicBezTo>
                  <a:pt x="156660" y="196627"/>
                  <a:pt x="174293" y="186956"/>
                  <a:pt x="185193" y="171995"/>
                </a:cubicBezTo>
                <a:cubicBezTo>
                  <a:pt x="189360" y="166278"/>
                  <a:pt x="197375" y="164996"/>
                  <a:pt x="203092" y="169163"/>
                </a:cubicBezTo>
                <a:cubicBezTo>
                  <a:pt x="208809" y="173331"/>
                  <a:pt x="210091" y="181345"/>
                  <a:pt x="205924" y="187063"/>
                </a:cubicBezTo>
                <a:cubicBezTo>
                  <a:pt x="190375" y="208382"/>
                  <a:pt x="165209" y="222274"/>
                  <a:pt x="136784" y="222274"/>
                </a:cubicBezTo>
                <a:cubicBezTo>
                  <a:pt x="108358" y="222274"/>
                  <a:pt x="83192" y="208382"/>
                  <a:pt x="67644" y="187063"/>
                </a:cubicBezTo>
                <a:cubicBezTo>
                  <a:pt x="63476" y="181345"/>
                  <a:pt x="64759" y="173331"/>
                  <a:pt x="70476" y="169163"/>
                </a:cubicBezTo>
                <a:cubicBezTo>
                  <a:pt x="76193" y="164996"/>
                  <a:pt x="84208" y="166278"/>
                  <a:pt x="88375" y="171995"/>
                </a:cubicBezTo>
                <a:close/>
                <a:moveTo>
                  <a:pt x="76941" y="111137"/>
                </a:moveTo>
                <a:cubicBezTo>
                  <a:pt x="76941" y="101700"/>
                  <a:pt x="84602" y="94039"/>
                  <a:pt x="94039" y="94039"/>
                </a:cubicBezTo>
                <a:cubicBezTo>
                  <a:pt x="103476" y="94039"/>
                  <a:pt x="111137" y="101700"/>
                  <a:pt x="111137" y="111137"/>
                </a:cubicBezTo>
                <a:cubicBezTo>
                  <a:pt x="111137" y="120574"/>
                  <a:pt x="103476" y="128235"/>
                  <a:pt x="94039" y="128235"/>
                </a:cubicBezTo>
                <a:cubicBezTo>
                  <a:pt x="84602" y="128235"/>
                  <a:pt x="76941" y="120574"/>
                  <a:pt x="76941" y="111137"/>
                </a:cubicBezTo>
                <a:close/>
                <a:moveTo>
                  <a:pt x="179529" y="94039"/>
                </a:moveTo>
                <a:cubicBezTo>
                  <a:pt x="188965" y="94039"/>
                  <a:pt x="196627" y="101700"/>
                  <a:pt x="196627" y="111137"/>
                </a:cubicBezTo>
                <a:cubicBezTo>
                  <a:pt x="196627" y="120574"/>
                  <a:pt x="188965" y="128235"/>
                  <a:pt x="179529" y="128235"/>
                </a:cubicBezTo>
                <a:cubicBezTo>
                  <a:pt x="170092" y="128235"/>
                  <a:pt x="162431" y="120574"/>
                  <a:pt x="162431" y="111137"/>
                </a:cubicBezTo>
                <a:cubicBezTo>
                  <a:pt x="162431" y="101700"/>
                  <a:pt x="170092" y="94039"/>
                  <a:pt x="179529" y="94039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45" name="Text 43"/>
          <p:cNvSpPr/>
          <p:nvPr/>
        </p:nvSpPr>
        <p:spPr>
          <a:xfrm>
            <a:off x="9611772" y="5498711"/>
            <a:ext cx="811584" cy="3282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154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4.8/5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9382161" y="5863467"/>
            <a:ext cx="1267530" cy="1823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05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Удовлетворённость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5763" y="385763"/>
            <a:ext cx="1400175" cy="352425"/>
          </a:xfrm>
          <a:custGeom>
            <a:avLst/>
            <a:gdLst/>
            <a:ahLst/>
            <a:cxnLst/>
            <a:rect l="l" t="t" r="r" b="b"/>
            <a:pathLst>
              <a:path w="1400175" h="352425">
                <a:moveTo>
                  <a:pt x="176213" y="0"/>
                </a:moveTo>
                <a:lnTo>
                  <a:pt x="1223963" y="0"/>
                </a:lnTo>
                <a:cubicBezTo>
                  <a:pt x="1321217" y="0"/>
                  <a:pt x="1400175" y="78958"/>
                  <a:pt x="1400175" y="176213"/>
                </a:cubicBezTo>
                <a:lnTo>
                  <a:pt x="1400175" y="176213"/>
                </a:lnTo>
                <a:cubicBezTo>
                  <a:pt x="1400175" y="273467"/>
                  <a:pt x="1321217" y="352425"/>
                  <a:pt x="1223963" y="352425"/>
                </a:cubicBezTo>
                <a:lnTo>
                  <a:pt x="176213" y="352425"/>
                </a:lnTo>
                <a:cubicBezTo>
                  <a:pt x="78958" y="352425"/>
                  <a:pt x="0" y="273467"/>
                  <a:pt x="0" y="176213"/>
                </a:cubicBezTo>
                <a:lnTo>
                  <a:pt x="0" y="176213"/>
                </a:lnTo>
                <a:cubicBezTo>
                  <a:pt x="0" y="78958"/>
                  <a:pt x="78958" y="0"/>
                  <a:pt x="176212" y="0"/>
                </a:cubicBezTo>
                <a:close/>
              </a:path>
            </a:pathLst>
          </a:custGeom>
          <a:solidFill>
            <a:srgbClr val="8B5CF6">
              <a:alpha val="20000"/>
            </a:srgbClr>
          </a:solidFill>
          <a:ln w="12700">
            <a:solidFill>
              <a:srgbClr val="8B5CF6">
                <a:alpha val="4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45306" y="495300"/>
            <a:ext cx="166688" cy="133350"/>
          </a:xfrm>
          <a:custGeom>
            <a:avLst/>
            <a:gdLst/>
            <a:ahLst/>
            <a:cxnLst/>
            <a:rect l="l" t="t" r="r" b="b"/>
            <a:pathLst>
              <a:path w="166688" h="133350">
                <a:moveTo>
                  <a:pt x="83344" y="4167"/>
                </a:moveTo>
                <a:cubicBezTo>
                  <a:pt x="98293" y="4167"/>
                  <a:pt x="110430" y="16304"/>
                  <a:pt x="110430" y="31254"/>
                </a:cubicBezTo>
                <a:cubicBezTo>
                  <a:pt x="110430" y="46203"/>
                  <a:pt x="98293" y="58341"/>
                  <a:pt x="83344" y="58341"/>
                </a:cubicBezTo>
                <a:cubicBezTo>
                  <a:pt x="68394" y="58341"/>
                  <a:pt x="56257" y="46203"/>
                  <a:pt x="56257" y="31254"/>
                </a:cubicBezTo>
                <a:cubicBezTo>
                  <a:pt x="56257" y="16304"/>
                  <a:pt x="68394" y="4167"/>
                  <a:pt x="83344" y="4167"/>
                </a:cubicBezTo>
                <a:close/>
                <a:moveTo>
                  <a:pt x="25003" y="22920"/>
                </a:moveTo>
                <a:cubicBezTo>
                  <a:pt x="35353" y="22920"/>
                  <a:pt x="43755" y="31322"/>
                  <a:pt x="43755" y="41672"/>
                </a:cubicBezTo>
                <a:cubicBezTo>
                  <a:pt x="43755" y="52022"/>
                  <a:pt x="35353" y="60424"/>
                  <a:pt x="25003" y="60424"/>
                </a:cubicBezTo>
                <a:cubicBezTo>
                  <a:pt x="14653" y="60424"/>
                  <a:pt x="6251" y="52022"/>
                  <a:pt x="6251" y="41672"/>
                </a:cubicBezTo>
                <a:cubicBezTo>
                  <a:pt x="6251" y="31322"/>
                  <a:pt x="14653" y="22920"/>
                  <a:pt x="25003" y="22920"/>
                </a:cubicBezTo>
                <a:close/>
                <a:moveTo>
                  <a:pt x="0" y="108347"/>
                </a:moveTo>
                <a:cubicBezTo>
                  <a:pt x="0" y="89933"/>
                  <a:pt x="14924" y="75009"/>
                  <a:pt x="33337" y="75009"/>
                </a:cubicBezTo>
                <a:cubicBezTo>
                  <a:pt x="36671" y="75009"/>
                  <a:pt x="39901" y="75504"/>
                  <a:pt x="42948" y="76416"/>
                </a:cubicBezTo>
                <a:cubicBezTo>
                  <a:pt x="34379" y="86000"/>
                  <a:pt x="29170" y="98658"/>
                  <a:pt x="29170" y="112514"/>
                </a:cubicBezTo>
                <a:lnTo>
                  <a:pt x="29170" y="116681"/>
                </a:lnTo>
                <a:cubicBezTo>
                  <a:pt x="29170" y="119650"/>
                  <a:pt x="29795" y="122463"/>
                  <a:pt x="30915" y="125016"/>
                </a:cubicBezTo>
                <a:lnTo>
                  <a:pt x="8334" y="125016"/>
                </a:lnTo>
                <a:cubicBezTo>
                  <a:pt x="3724" y="125016"/>
                  <a:pt x="0" y="121291"/>
                  <a:pt x="0" y="116681"/>
                </a:cubicBezTo>
                <a:lnTo>
                  <a:pt x="0" y="108347"/>
                </a:lnTo>
                <a:close/>
                <a:moveTo>
                  <a:pt x="135772" y="125016"/>
                </a:moveTo>
                <a:cubicBezTo>
                  <a:pt x="136892" y="122463"/>
                  <a:pt x="137517" y="119650"/>
                  <a:pt x="137517" y="116681"/>
                </a:cubicBezTo>
                <a:lnTo>
                  <a:pt x="137517" y="112514"/>
                </a:lnTo>
                <a:cubicBezTo>
                  <a:pt x="137517" y="98658"/>
                  <a:pt x="132308" y="86000"/>
                  <a:pt x="123739" y="76416"/>
                </a:cubicBezTo>
                <a:cubicBezTo>
                  <a:pt x="126787" y="75504"/>
                  <a:pt x="130016" y="75009"/>
                  <a:pt x="133350" y="75009"/>
                </a:cubicBezTo>
                <a:cubicBezTo>
                  <a:pt x="151764" y="75009"/>
                  <a:pt x="166688" y="89933"/>
                  <a:pt x="166688" y="108347"/>
                </a:cubicBezTo>
                <a:lnTo>
                  <a:pt x="166688" y="116681"/>
                </a:lnTo>
                <a:cubicBezTo>
                  <a:pt x="166688" y="121291"/>
                  <a:pt x="162963" y="125016"/>
                  <a:pt x="158353" y="125016"/>
                </a:cubicBezTo>
                <a:lnTo>
                  <a:pt x="135772" y="125016"/>
                </a:lnTo>
                <a:close/>
                <a:moveTo>
                  <a:pt x="122932" y="41672"/>
                </a:moveTo>
                <a:cubicBezTo>
                  <a:pt x="122932" y="31322"/>
                  <a:pt x="131335" y="22920"/>
                  <a:pt x="141684" y="22920"/>
                </a:cubicBezTo>
                <a:cubicBezTo>
                  <a:pt x="152034" y="22920"/>
                  <a:pt x="160437" y="31322"/>
                  <a:pt x="160437" y="41672"/>
                </a:cubicBezTo>
                <a:cubicBezTo>
                  <a:pt x="160437" y="52022"/>
                  <a:pt x="152034" y="60424"/>
                  <a:pt x="141684" y="60424"/>
                </a:cubicBezTo>
                <a:cubicBezTo>
                  <a:pt x="131335" y="60424"/>
                  <a:pt x="122932" y="52022"/>
                  <a:pt x="122932" y="41672"/>
                </a:cubicBezTo>
                <a:close/>
                <a:moveTo>
                  <a:pt x="41672" y="112514"/>
                </a:moveTo>
                <a:cubicBezTo>
                  <a:pt x="41672" y="89490"/>
                  <a:pt x="60320" y="70842"/>
                  <a:pt x="83344" y="70842"/>
                </a:cubicBezTo>
                <a:cubicBezTo>
                  <a:pt x="106367" y="70842"/>
                  <a:pt x="125016" y="89490"/>
                  <a:pt x="125016" y="112514"/>
                </a:cubicBezTo>
                <a:lnTo>
                  <a:pt x="125016" y="116681"/>
                </a:lnTo>
                <a:cubicBezTo>
                  <a:pt x="125016" y="121291"/>
                  <a:pt x="121291" y="125016"/>
                  <a:pt x="116681" y="125016"/>
                </a:cubicBezTo>
                <a:lnTo>
                  <a:pt x="50006" y="125016"/>
                </a:lnTo>
                <a:cubicBezTo>
                  <a:pt x="45396" y="125016"/>
                  <a:pt x="41672" y="121291"/>
                  <a:pt x="41672" y="116681"/>
                </a:cubicBezTo>
                <a:lnTo>
                  <a:pt x="41672" y="112514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4" name="Text 2"/>
          <p:cNvSpPr/>
          <p:nvPr/>
        </p:nvSpPr>
        <p:spPr>
          <a:xfrm>
            <a:off x="785813" y="466725"/>
            <a:ext cx="904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kern="0" spc="26" dirty="0">
                <a:solidFill>
                  <a:srgbClr val="8B5C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АУДИТОРИЯ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89535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9FAF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Для Кого Создан Pabit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81000" y="1466850"/>
            <a:ext cx="11525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Идеален для команд, которые ценят порядок и результат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85763" y="1928813"/>
            <a:ext cx="3676650" cy="2333625"/>
          </a:xfrm>
          <a:custGeom>
            <a:avLst/>
            <a:gdLst/>
            <a:ahLst/>
            <a:cxnLst/>
            <a:rect l="l" t="t" r="r" b="b"/>
            <a:pathLst>
              <a:path w="3676650" h="2333625">
                <a:moveTo>
                  <a:pt x="152409" y="0"/>
                </a:moveTo>
                <a:lnTo>
                  <a:pt x="3524241" y="0"/>
                </a:lnTo>
                <a:cubicBezTo>
                  <a:pt x="3608414" y="0"/>
                  <a:pt x="3676650" y="68236"/>
                  <a:pt x="3676650" y="152409"/>
                </a:cubicBezTo>
                <a:lnTo>
                  <a:pt x="3676650" y="2181216"/>
                </a:lnTo>
                <a:cubicBezTo>
                  <a:pt x="3676650" y="2265389"/>
                  <a:pt x="3608414" y="2333625"/>
                  <a:pt x="3524241" y="2333625"/>
                </a:cubicBezTo>
                <a:lnTo>
                  <a:pt x="152409" y="2333625"/>
                </a:lnTo>
                <a:cubicBezTo>
                  <a:pt x="68236" y="2333625"/>
                  <a:pt x="0" y="2265389"/>
                  <a:pt x="0" y="2181216"/>
                </a:cubicBezTo>
                <a:lnTo>
                  <a:pt x="0" y="152409"/>
                </a:lnTo>
                <a:cubicBezTo>
                  <a:pt x="0" y="68292"/>
                  <a:pt x="68292" y="0"/>
                  <a:pt x="152409" y="0"/>
                </a:cubicBezTo>
                <a:close/>
              </a:path>
            </a:pathLst>
          </a:custGeom>
          <a:gradFill flip="none" rotWithShape="1">
            <a:gsLst>
              <a:gs pos="0">
                <a:srgbClr val="6366F1">
                  <a:alpha val="15000"/>
                </a:srgbClr>
              </a:gs>
              <a:gs pos="100000">
                <a:srgbClr val="6366F1">
                  <a:alpha val="5000"/>
                </a:srgbClr>
              </a:gs>
            </a:gsLst>
            <a:lin ang="2700000" scaled="1"/>
          </a:gradFill>
          <a:ln w="12700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581025" y="212407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6366F1">
              <a:alpha val="30196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733425" y="2276475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57150" y="142875"/>
                </a:moveTo>
                <a:lnTo>
                  <a:pt x="10939" y="142875"/>
                </a:lnTo>
                <a:cubicBezTo>
                  <a:pt x="-179" y="142875"/>
                  <a:pt x="-7010" y="130775"/>
                  <a:pt x="-1295" y="121221"/>
                </a:cubicBezTo>
                <a:lnTo>
                  <a:pt x="22324" y="81841"/>
                </a:lnTo>
                <a:cubicBezTo>
                  <a:pt x="26209" y="75367"/>
                  <a:pt x="33174" y="71438"/>
                  <a:pt x="40719" y="71438"/>
                </a:cubicBezTo>
                <a:lnTo>
                  <a:pt x="83135" y="71438"/>
                </a:lnTo>
                <a:cubicBezTo>
                  <a:pt x="117113" y="13886"/>
                  <a:pt x="167789" y="10984"/>
                  <a:pt x="201677" y="15939"/>
                </a:cubicBezTo>
                <a:cubicBezTo>
                  <a:pt x="207392" y="16788"/>
                  <a:pt x="211857" y="21253"/>
                  <a:pt x="212661" y="26923"/>
                </a:cubicBezTo>
                <a:cubicBezTo>
                  <a:pt x="217616" y="60811"/>
                  <a:pt x="214714" y="111487"/>
                  <a:pt x="157163" y="145465"/>
                </a:cubicBezTo>
                <a:lnTo>
                  <a:pt x="157163" y="187881"/>
                </a:lnTo>
                <a:cubicBezTo>
                  <a:pt x="157163" y="195426"/>
                  <a:pt x="153233" y="202391"/>
                  <a:pt x="146759" y="206276"/>
                </a:cubicBezTo>
                <a:lnTo>
                  <a:pt x="107379" y="229895"/>
                </a:lnTo>
                <a:cubicBezTo>
                  <a:pt x="97869" y="235610"/>
                  <a:pt x="85725" y="228734"/>
                  <a:pt x="85725" y="217661"/>
                </a:cubicBezTo>
                <a:lnTo>
                  <a:pt x="85725" y="171450"/>
                </a:lnTo>
                <a:cubicBezTo>
                  <a:pt x="85725" y="155689"/>
                  <a:pt x="72911" y="142875"/>
                  <a:pt x="57150" y="142875"/>
                </a:cubicBezTo>
                <a:lnTo>
                  <a:pt x="57105" y="142875"/>
                </a:lnTo>
                <a:close/>
                <a:moveTo>
                  <a:pt x="178594" y="71438"/>
                </a:moveTo>
                <a:cubicBezTo>
                  <a:pt x="178594" y="59609"/>
                  <a:pt x="168991" y="50006"/>
                  <a:pt x="157163" y="50006"/>
                </a:cubicBezTo>
                <a:cubicBezTo>
                  <a:pt x="145334" y="50006"/>
                  <a:pt x="135731" y="59609"/>
                  <a:pt x="135731" y="71438"/>
                </a:cubicBezTo>
                <a:cubicBezTo>
                  <a:pt x="135731" y="83266"/>
                  <a:pt x="145334" y="92869"/>
                  <a:pt x="157163" y="92869"/>
                </a:cubicBezTo>
                <a:cubicBezTo>
                  <a:pt x="168991" y="92869"/>
                  <a:pt x="178594" y="83266"/>
                  <a:pt x="178594" y="71438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10" name="Text 8"/>
          <p:cNvSpPr/>
          <p:nvPr/>
        </p:nvSpPr>
        <p:spPr>
          <a:xfrm>
            <a:off x="581025" y="2809875"/>
            <a:ext cx="3381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Продуктовые Команды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81025" y="3190875"/>
            <a:ext cx="33623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Управление дорожными картами, приоритизация фич, планирование релизов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81025" y="3800475"/>
            <a:ext cx="809625" cy="266700"/>
          </a:xfrm>
          <a:custGeom>
            <a:avLst/>
            <a:gdLst/>
            <a:ahLst/>
            <a:cxnLst/>
            <a:rect l="l" t="t" r="r" b="b"/>
            <a:pathLst>
              <a:path w="809625" h="266700">
                <a:moveTo>
                  <a:pt x="133350" y="0"/>
                </a:moveTo>
                <a:lnTo>
                  <a:pt x="676275" y="0"/>
                </a:lnTo>
                <a:cubicBezTo>
                  <a:pt x="749873" y="0"/>
                  <a:pt x="809625" y="59752"/>
                  <a:pt x="809625" y="133350"/>
                </a:cubicBezTo>
                <a:lnTo>
                  <a:pt x="809625" y="133350"/>
                </a:lnTo>
                <a:cubicBezTo>
                  <a:pt x="809625" y="206948"/>
                  <a:pt x="749873" y="266700"/>
                  <a:pt x="676275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581025" y="3800475"/>
            <a:ext cx="876300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Roadmap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1465808" y="3800475"/>
            <a:ext cx="714375" cy="266700"/>
          </a:xfrm>
          <a:custGeom>
            <a:avLst/>
            <a:gdLst/>
            <a:ahLst/>
            <a:cxnLst/>
            <a:rect l="l" t="t" r="r" b="b"/>
            <a:pathLst>
              <a:path w="714375" h="266700">
                <a:moveTo>
                  <a:pt x="133350" y="0"/>
                </a:moveTo>
                <a:lnTo>
                  <a:pt x="581025" y="0"/>
                </a:lnTo>
                <a:cubicBezTo>
                  <a:pt x="654623" y="0"/>
                  <a:pt x="714375" y="59752"/>
                  <a:pt x="714375" y="133350"/>
                </a:cubicBezTo>
                <a:lnTo>
                  <a:pt x="714375" y="133350"/>
                </a:lnTo>
                <a:cubicBezTo>
                  <a:pt x="714375" y="206948"/>
                  <a:pt x="654623" y="266700"/>
                  <a:pt x="581025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1465808" y="3800475"/>
            <a:ext cx="781050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Backlog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259238" y="1928813"/>
            <a:ext cx="3676650" cy="2333625"/>
          </a:xfrm>
          <a:custGeom>
            <a:avLst/>
            <a:gdLst/>
            <a:ahLst/>
            <a:cxnLst/>
            <a:rect l="l" t="t" r="r" b="b"/>
            <a:pathLst>
              <a:path w="3676650" h="2333625">
                <a:moveTo>
                  <a:pt x="152409" y="0"/>
                </a:moveTo>
                <a:lnTo>
                  <a:pt x="3524241" y="0"/>
                </a:lnTo>
                <a:cubicBezTo>
                  <a:pt x="3608414" y="0"/>
                  <a:pt x="3676650" y="68236"/>
                  <a:pt x="3676650" y="152409"/>
                </a:cubicBezTo>
                <a:lnTo>
                  <a:pt x="3676650" y="2181216"/>
                </a:lnTo>
                <a:cubicBezTo>
                  <a:pt x="3676650" y="2265389"/>
                  <a:pt x="3608414" y="2333625"/>
                  <a:pt x="3524241" y="2333625"/>
                </a:cubicBezTo>
                <a:lnTo>
                  <a:pt x="152409" y="2333625"/>
                </a:lnTo>
                <a:cubicBezTo>
                  <a:pt x="68236" y="2333625"/>
                  <a:pt x="0" y="2265389"/>
                  <a:pt x="0" y="2181216"/>
                </a:cubicBezTo>
                <a:lnTo>
                  <a:pt x="0" y="152409"/>
                </a:lnTo>
                <a:cubicBezTo>
                  <a:pt x="0" y="68292"/>
                  <a:pt x="68292" y="0"/>
                  <a:pt x="152409" y="0"/>
                </a:cubicBezTo>
                <a:close/>
              </a:path>
            </a:pathLst>
          </a:custGeom>
          <a:gradFill flip="none" rotWithShape="1">
            <a:gsLst>
              <a:gs pos="0">
                <a:srgbClr val="8B5CF6">
                  <a:alpha val="15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12700">
            <a:solidFill>
              <a:srgbClr val="8B5CF6">
                <a:alpha val="30196"/>
              </a:srgbClr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454500" y="212407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8B5CF6">
              <a:alpha val="30196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4592613" y="2276475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61092" y="536"/>
                </a:moveTo>
                <a:cubicBezTo>
                  <a:pt x="153501" y="-1652"/>
                  <a:pt x="145599" y="2768"/>
                  <a:pt x="143411" y="10358"/>
                </a:cubicBezTo>
                <a:lnTo>
                  <a:pt x="86261" y="210383"/>
                </a:lnTo>
                <a:cubicBezTo>
                  <a:pt x="84073" y="217974"/>
                  <a:pt x="88493" y="225876"/>
                  <a:pt x="96083" y="228064"/>
                </a:cubicBezTo>
                <a:cubicBezTo>
                  <a:pt x="103674" y="230252"/>
                  <a:pt x="111576" y="225832"/>
                  <a:pt x="113764" y="218242"/>
                </a:cubicBezTo>
                <a:lnTo>
                  <a:pt x="170914" y="18217"/>
                </a:lnTo>
                <a:cubicBezTo>
                  <a:pt x="173102" y="10626"/>
                  <a:pt x="168682" y="2724"/>
                  <a:pt x="161092" y="536"/>
                </a:cubicBezTo>
                <a:close/>
                <a:moveTo>
                  <a:pt x="189934" y="61302"/>
                </a:moveTo>
                <a:cubicBezTo>
                  <a:pt x="184353" y="66883"/>
                  <a:pt x="184353" y="75947"/>
                  <a:pt x="189934" y="81528"/>
                </a:cubicBezTo>
                <a:lnTo>
                  <a:pt x="222706" y="114300"/>
                </a:lnTo>
                <a:lnTo>
                  <a:pt x="189934" y="147072"/>
                </a:lnTo>
                <a:cubicBezTo>
                  <a:pt x="184353" y="152653"/>
                  <a:pt x="184353" y="161717"/>
                  <a:pt x="189934" y="167298"/>
                </a:cubicBezTo>
                <a:cubicBezTo>
                  <a:pt x="195516" y="172879"/>
                  <a:pt x="204579" y="172879"/>
                  <a:pt x="210160" y="167298"/>
                </a:cubicBezTo>
                <a:lnTo>
                  <a:pt x="253023" y="124435"/>
                </a:lnTo>
                <a:cubicBezTo>
                  <a:pt x="258604" y="118854"/>
                  <a:pt x="258604" y="109791"/>
                  <a:pt x="253023" y="104209"/>
                </a:cubicBezTo>
                <a:lnTo>
                  <a:pt x="210160" y="61347"/>
                </a:lnTo>
                <a:cubicBezTo>
                  <a:pt x="204579" y="55766"/>
                  <a:pt x="195516" y="55766"/>
                  <a:pt x="189934" y="61347"/>
                </a:cubicBezTo>
                <a:close/>
                <a:moveTo>
                  <a:pt x="67285" y="61302"/>
                </a:moveTo>
                <a:cubicBezTo>
                  <a:pt x="61704" y="55721"/>
                  <a:pt x="52641" y="55721"/>
                  <a:pt x="47059" y="61302"/>
                </a:cubicBezTo>
                <a:lnTo>
                  <a:pt x="4197" y="104165"/>
                </a:lnTo>
                <a:cubicBezTo>
                  <a:pt x="-1384" y="109746"/>
                  <a:pt x="-1384" y="118809"/>
                  <a:pt x="4197" y="124391"/>
                </a:cubicBezTo>
                <a:lnTo>
                  <a:pt x="47059" y="167253"/>
                </a:lnTo>
                <a:cubicBezTo>
                  <a:pt x="52641" y="172834"/>
                  <a:pt x="61704" y="172834"/>
                  <a:pt x="67285" y="167253"/>
                </a:cubicBezTo>
                <a:cubicBezTo>
                  <a:pt x="72866" y="161672"/>
                  <a:pt x="72866" y="152608"/>
                  <a:pt x="67285" y="147027"/>
                </a:cubicBezTo>
                <a:lnTo>
                  <a:pt x="34513" y="114300"/>
                </a:lnTo>
                <a:lnTo>
                  <a:pt x="67241" y="81528"/>
                </a:lnTo>
                <a:cubicBezTo>
                  <a:pt x="72822" y="75947"/>
                  <a:pt x="72822" y="66883"/>
                  <a:pt x="67241" y="61302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19" name="Text 17"/>
          <p:cNvSpPr/>
          <p:nvPr/>
        </p:nvSpPr>
        <p:spPr>
          <a:xfrm>
            <a:off x="4454500" y="2809875"/>
            <a:ext cx="3381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Разработчики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4454500" y="3190875"/>
            <a:ext cx="33623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Sprint planning, отслеживание багов, управление техническим долгом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4454500" y="3800475"/>
            <a:ext cx="628650" cy="266700"/>
          </a:xfrm>
          <a:custGeom>
            <a:avLst/>
            <a:gdLst/>
            <a:ahLst/>
            <a:cxnLst/>
            <a:rect l="l" t="t" r="r" b="b"/>
            <a:pathLst>
              <a:path w="628650" h="266700">
                <a:moveTo>
                  <a:pt x="133350" y="0"/>
                </a:moveTo>
                <a:lnTo>
                  <a:pt x="495300" y="0"/>
                </a:lnTo>
                <a:cubicBezTo>
                  <a:pt x="568898" y="0"/>
                  <a:pt x="628650" y="59752"/>
                  <a:pt x="628650" y="133350"/>
                </a:cubicBezTo>
                <a:lnTo>
                  <a:pt x="628650" y="133350"/>
                </a:lnTo>
                <a:cubicBezTo>
                  <a:pt x="628650" y="206948"/>
                  <a:pt x="568898" y="266700"/>
                  <a:pt x="495300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8B5CF6">
              <a:alpha val="20000"/>
            </a:srgbClr>
          </a:solidFill>
          <a:ln/>
        </p:spPr>
      </p:sp>
      <p:sp>
        <p:nvSpPr>
          <p:cNvPr id="22" name="Text 20"/>
          <p:cNvSpPr/>
          <p:nvPr/>
        </p:nvSpPr>
        <p:spPr>
          <a:xfrm>
            <a:off x="4454500" y="3800475"/>
            <a:ext cx="695325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Scrum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5154588" y="3800475"/>
            <a:ext cx="695325" cy="266700"/>
          </a:xfrm>
          <a:custGeom>
            <a:avLst/>
            <a:gdLst/>
            <a:ahLst/>
            <a:cxnLst/>
            <a:rect l="l" t="t" r="r" b="b"/>
            <a:pathLst>
              <a:path w="695325" h="266700">
                <a:moveTo>
                  <a:pt x="133350" y="0"/>
                </a:moveTo>
                <a:lnTo>
                  <a:pt x="561975" y="0"/>
                </a:lnTo>
                <a:cubicBezTo>
                  <a:pt x="635573" y="0"/>
                  <a:pt x="695325" y="59752"/>
                  <a:pt x="695325" y="133350"/>
                </a:cubicBezTo>
                <a:lnTo>
                  <a:pt x="695325" y="133350"/>
                </a:lnTo>
                <a:cubicBezTo>
                  <a:pt x="695325" y="206948"/>
                  <a:pt x="635573" y="266700"/>
                  <a:pt x="561975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8B5CF6">
              <a:alpha val="20000"/>
            </a:srgbClr>
          </a:solidFill>
          <a:ln/>
        </p:spPr>
      </p:sp>
      <p:sp>
        <p:nvSpPr>
          <p:cNvPr id="24" name="Text 22"/>
          <p:cNvSpPr/>
          <p:nvPr/>
        </p:nvSpPr>
        <p:spPr>
          <a:xfrm>
            <a:off x="5154588" y="3800475"/>
            <a:ext cx="762000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Kanban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8132713" y="1928813"/>
            <a:ext cx="3676650" cy="2333625"/>
          </a:xfrm>
          <a:custGeom>
            <a:avLst/>
            <a:gdLst/>
            <a:ahLst/>
            <a:cxnLst/>
            <a:rect l="l" t="t" r="r" b="b"/>
            <a:pathLst>
              <a:path w="3676650" h="2333625">
                <a:moveTo>
                  <a:pt x="152409" y="0"/>
                </a:moveTo>
                <a:lnTo>
                  <a:pt x="3524241" y="0"/>
                </a:lnTo>
                <a:cubicBezTo>
                  <a:pt x="3608414" y="0"/>
                  <a:pt x="3676650" y="68236"/>
                  <a:pt x="3676650" y="152409"/>
                </a:cubicBezTo>
                <a:lnTo>
                  <a:pt x="3676650" y="2181216"/>
                </a:lnTo>
                <a:cubicBezTo>
                  <a:pt x="3676650" y="2265389"/>
                  <a:pt x="3608414" y="2333625"/>
                  <a:pt x="3524241" y="2333625"/>
                </a:cubicBezTo>
                <a:lnTo>
                  <a:pt x="152409" y="2333625"/>
                </a:lnTo>
                <a:cubicBezTo>
                  <a:pt x="68236" y="2333625"/>
                  <a:pt x="0" y="2265389"/>
                  <a:pt x="0" y="2181216"/>
                </a:cubicBezTo>
                <a:lnTo>
                  <a:pt x="0" y="152409"/>
                </a:lnTo>
                <a:cubicBezTo>
                  <a:pt x="0" y="68292"/>
                  <a:pt x="68292" y="0"/>
                  <a:pt x="152409" y="0"/>
                </a:cubicBezTo>
                <a:close/>
              </a:path>
            </a:pathLst>
          </a:custGeom>
          <a:gradFill flip="none" rotWithShape="1">
            <a:gsLst>
              <a:gs pos="0">
                <a:srgbClr val="22D3EE">
                  <a:alpha val="15000"/>
                </a:srgbClr>
              </a:gs>
              <a:gs pos="100000">
                <a:srgbClr val="22D3EE">
                  <a:alpha val="5000"/>
                </a:srgbClr>
              </a:gs>
            </a:gsLst>
            <a:lin ang="2700000" scaled="1"/>
          </a:gradFill>
          <a:ln w="12700">
            <a:solidFill>
              <a:srgbClr val="22D3EE">
                <a:alpha val="30196"/>
              </a:srgbClr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8327975" y="212407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22D3EE">
              <a:alpha val="30196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8466088" y="2276475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214536" y="4599"/>
                </a:moveTo>
                <a:lnTo>
                  <a:pt x="115684" y="70545"/>
                </a:lnTo>
                <a:cubicBezTo>
                  <a:pt x="102691" y="79206"/>
                  <a:pt x="94431" y="93271"/>
                  <a:pt x="93092" y="108630"/>
                </a:cubicBezTo>
                <a:cubicBezTo>
                  <a:pt x="120908" y="114345"/>
                  <a:pt x="142830" y="136267"/>
                  <a:pt x="148590" y="164128"/>
                </a:cubicBezTo>
                <a:cubicBezTo>
                  <a:pt x="163994" y="162788"/>
                  <a:pt x="178013" y="154528"/>
                  <a:pt x="186675" y="141536"/>
                </a:cubicBezTo>
                <a:lnTo>
                  <a:pt x="252576" y="42639"/>
                </a:lnTo>
                <a:cubicBezTo>
                  <a:pt x="255568" y="38130"/>
                  <a:pt x="257175" y="32861"/>
                  <a:pt x="257175" y="27414"/>
                </a:cubicBezTo>
                <a:cubicBezTo>
                  <a:pt x="257175" y="12278"/>
                  <a:pt x="244897" y="0"/>
                  <a:pt x="229761" y="0"/>
                </a:cubicBezTo>
                <a:cubicBezTo>
                  <a:pt x="224358" y="0"/>
                  <a:pt x="219045" y="1607"/>
                  <a:pt x="214536" y="4599"/>
                </a:cubicBezTo>
                <a:close/>
                <a:moveTo>
                  <a:pt x="128588" y="178594"/>
                </a:moveTo>
                <a:cubicBezTo>
                  <a:pt x="128588" y="150956"/>
                  <a:pt x="106219" y="128588"/>
                  <a:pt x="78581" y="128588"/>
                </a:cubicBezTo>
                <a:cubicBezTo>
                  <a:pt x="50944" y="128588"/>
                  <a:pt x="28575" y="150956"/>
                  <a:pt x="28575" y="178594"/>
                </a:cubicBezTo>
                <a:cubicBezTo>
                  <a:pt x="28575" y="180335"/>
                  <a:pt x="28664" y="182076"/>
                  <a:pt x="28843" y="183773"/>
                </a:cubicBezTo>
                <a:cubicBezTo>
                  <a:pt x="29647" y="191586"/>
                  <a:pt x="24289" y="200025"/>
                  <a:pt x="16431" y="200025"/>
                </a:cubicBezTo>
                <a:lnTo>
                  <a:pt x="14288" y="200025"/>
                </a:lnTo>
                <a:cubicBezTo>
                  <a:pt x="6385" y="200025"/>
                  <a:pt x="0" y="206410"/>
                  <a:pt x="0" y="214313"/>
                </a:cubicBezTo>
                <a:cubicBezTo>
                  <a:pt x="0" y="222215"/>
                  <a:pt x="6385" y="228600"/>
                  <a:pt x="14288" y="228600"/>
                </a:cubicBezTo>
                <a:lnTo>
                  <a:pt x="78581" y="228600"/>
                </a:lnTo>
                <a:cubicBezTo>
                  <a:pt x="106219" y="228600"/>
                  <a:pt x="128588" y="206231"/>
                  <a:pt x="128588" y="178594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28" name="Text 26"/>
          <p:cNvSpPr/>
          <p:nvPr/>
        </p:nvSpPr>
        <p:spPr>
          <a:xfrm>
            <a:off x="8327975" y="2809875"/>
            <a:ext cx="3381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Дизайнеры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8327975" y="3190875"/>
            <a:ext cx="33623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Управление дизайн-процессами, версионирование, фидбек от стейкхолдеров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8327975" y="3800475"/>
            <a:ext cx="666750" cy="266700"/>
          </a:xfrm>
          <a:custGeom>
            <a:avLst/>
            <a:gdLst/>
            <a:ahLst/>
            <a:cxnLst/>
            <a:rect l="l" t="t" r="r" b="b"/>
            <a:pathLst>
              <a:path w="666750" h="266700">
                <a:moveTo>
                  <a:pt x="133350" y="0"/>
                </a:moveTo>
                <a:lnTo>
                  <a:pt x="533400" y="0"/>
                </a:lnTo>
                <a:cubicBezTo>
                  <a:pt x="606998" y="0"/>
                  <a:pt x="666750" y="59752"/>
                  <a:pt x="666750" y="133350"/>
                </a:cubicBezTo>
                <a:lnTo>
                  <a:pt x="666750" y="133350"/>
                </a:lnTo>
                <a:cubicBezTo>
                  <a:pt x="666750" y="206948"/>
                  <a:pt x="606998" y="266700"/>
                  <a:pt x="533400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22D3EE">
              <a:alpha val="20000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8327975" y="3800475"/>
            <a:ext cx="733425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Review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9069437" y="3800475"/>
            <a:ext cx="819150" cy="266700"/>
          </a:xfrm>
          <a:custGeom>
            <a:avLst/>
            <a:gdLst/>
            <a:ahLst/>
            <a:cxnLst/>
            <a:rect l="l" t="t" r="r" b="b"/>
            <a:pathLst>
              <a:path w="819150" h="266700">
                <a:moveTo>
                  <a:pt x="133350" y="0"/>
                </a:moveTo>
                <a:lnTo>
                  <a:pt x="685800" y="0"/>
                </a:lnTo>
                <a:cubicBezTo>
                  <a:pt x="759398" y="0"/>
                  <a:pt x="819150" y="59752"/>
                  <a:pt x="819150" y="133350"/>
                </a:cubicBezTo>
                <a:lnTo>
                  <a:pt x="819150" y="133350"/>
                </a:lnTo>
                <a:cubicBezTo>
                  <a:pt x="819150" y="206948"/>
                  <a:pt x="759398" y="266700"/>
                  <a:pt x="685800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22D3EE">
              <a:alpha val="20000"/>
            </a:srgbClr>
          </a:solidFill>
          <a:ln/>
        </p:spPr>
      </p:sp>
      <p:sp>
        <p:nvSpPr>
          <p:cNvPr id="33" name="Text 31"/>
          <p:cNvSpPr/>
          <p:nvPr/>
        </p:nvSpPr>
        <p:spPr>
          <a:xfrm>
            <a:off x="9069437" y="3800475"/>
            <a:ext cx="885825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Feedback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385763" y="4462463"/>
            <a:ext cx="3676650" cy="2333625"/>
          </a:xfrm>
          <a:custGeom>
            <a:avLst/>
            <a:gdLst/>
            <a:ahLst/>
            <a:cxnLst/>
            <a:rect l="l" t="t" r="r" b="b"/>
            <a:pathLst>
              <a:path w="3676650" h="2333625">
                <a:moveTo>
                  <a:pt x="152409" y="0"/>
                </a:moveTo>
                <a:lnTo>
                  <a:pt x="3524241" y="0"/>
                </a:lnTo>
                <a:cubicBezTo>
                  <a:pt x="3608414" y="0"/>
                  <a:pt x="3676650" y="68236"/>
                  <a:pt x="3676650" y="152409"/>
                </a:cubicBezTo>
                <a:lnTo>
                  <a:pt x="3676650" y="2181216"/>
                </a:lnTo>
                <a:cubicBezTo>
                  <a:pt x="3676650" y="2265389"/>
                  <a:pt x="3608414" y="2333625"/>
                  <a:pt x="3524241" y="2333625"/>
                </a:cubicBezTo>
                <a:lnTo>
                  <a:pt x="152409" y="2333625"/>
                </a:lnTo>
                <a:cubicBezTo>
                  <a:pt x="68236" y="2333625"/>
                  <a:pt x="0" y="2265389"/>
                  <a:pt x="0" y="2181216"/>
                </a:cubicBezTo>
                <a:lnTo>
                  <a:pt x="0" y="152409"/>
                </a:lnTo>
                <a:cubicBezTo>
                  <a:pt x="0" y="68292"/>
                  <a:pt x="68292" y="0"/>
                  <a:pt x="152409" y="0"/>
                </a:cubicBezTo>
                <a:close/>
              </a:path>
            </a:pathLst>
          </a:custGeom>
          <a:gradFill flip="none" rotWithShape="1">
            <a:gsLst>
              <a:gs pos="0">
                <a:srgbClr val="6366F1">
                  <a:alpha val="15000"/>
                </a:srgbClr>
              </a:gs>
              <a:gs pos="100000">
                <a:srgbClr val="6366F1">
                  <a:alpha val="5000"/>
                </a:srgbClr>
              </a:gs>
            </a:gsLst>
            <a:lin ang="2700000" scaled="1"/>
          </a:gradFill>
          <a:ln w="12700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581025" y="465772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6366F1">
              <a:alpha val="30196"/>
            </a:srgbClr>
          </a:solidFill>
          <a:ln/>
        </p:spPr>
      </p:sp>
      <p:sp>
        <p:nvSpPr>
          <p:cNvPr id="36" name="Shape 34"/>
          <p:cNvSpPr/>
          <p:nvPr/>
        </p:nvSpPr>
        <p:spPr>
          <a:xfrm>
            <a:off x="733425" y="4810125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05919" y="8439"/>
                </a:moveTo>
                <a:cubicBezTo>
                  <a:pt x="211053" y="10716"/>
                  <a:pt x="214313" y="15806"/>
                  <a:pt x="214313" y="21431"/>
                </a:cubicBezTo>
                <a:lnTo>
                  <a:pt x="214313" y="207169"/>
                </a:lnTo>
                <a:cubicBezTo>
                  <a:pt x="214313" y="212794"/>
                  <a:pt x="211053" y="217884"/>
                  <a:pt x="205919" y="220161"/>
                </a:cubicBezTo>
                <a:cubicBezTo>
                  <a:pt x="200784" y="222439"/>
                  <a:pt x="194846" y="221590"/>
                  <a:pt x="190604" y="217884"/>
                </a:cubicBezTo>
                <a:lnTo>
                  <a:pt x="169798" y="199712"/>
                </a:lnTo>
                <a:cubicBezTo>
                  <a:pt x="150331" y="182701"/>
                  <a:pt x="125730" y="172789"/>
                  <a:pt x="99968" y="171584"/>
                </a:cubicBezTo>
                <a:lnTo>
                  <a:pt x="99968" y="214313"/>
                </a:lnTo>
                <a:cubicBezTo>
                  <a:pt x="99968" y="222215"/>
                  <a:pt x="93583" y="228600"/>
                  <a:pt x="85680" y="228600"/>
                </a:cubicBezTo>
                <a:lnTo>
                  <a:pt x="71393" y="228600"/>
                </a:lnTo>
                <a:cubicBezTo>
                  <a:pt x="63490" y="228600"/>
                  <a:pt x="57105" y="222215"/>
                  <a:pt x="57105" y="214313"/>
                </a:cubicBezTo>
                <a:lnTo>
                  <a:pt x="57105" y="171450"/>
                </a:lnTo>
                <a:cubicBezTo>
                  <a:pt x="25584" y="171450"/>
                  <a:pt x="0" y="145866"/>
                  <a:pt x="0" y="114300"/>
                </a:cubicBezTo>
                <a:cubicBezTo>
                  <a:pt x="0" y="82734"/>
                  <a:pt x="25584" y="57150"/>
                  <a:pt x="57150" y="57150"/>
                </a:cubicBezTo>
                <a:lnTo>
                  <a:pt x="94878" y="57150"/>
                </a:lnTo>
                <a:cubicBezTo>
                  <a:pt x="122471" y="57061"/>
                  <a:pt x="149081" y="47015"/>
                  <a:pt x="169843" y="28888"/>
                </a:cubicBezTo>
                <a:lnTo>
                  <a:pt x="190649" y="10716"/>
                </a:lnTo>
                <a:cubicBezTo>
                  <a:pt x="194846" y="7010"/>
                  <a:pt x="200873" y="6161"/>
                  <a:pt x="205963" y="8439"/>
                </a:cubicBezTo>
                <a:close/>
                <a:moveTo>
                  <a:pt x="100013" y="142875"/>
                </a:moveTo>
                <a:lnTo>
                  <a:pt x="100013" y="142964"/>
                </a:lnTo>
                <a:cubicBezTo>
                  <a:pt x="131400" y="144170"/>
                  <a:pt x="161538" y="155689"/>
                  <a:pt x="185738" y="175736"/>
                </a:cubicBezTo>
                <a:lnTo>
                  <a:pt x="185738" y="52819"/>
                </a:lnTo>
                <a:cubicBezTo>
                  <a:pt x="161538" y="72866"/>
                  <a:pt x="131400" y="84386"/>
                  <a:pt x="100013" y="85591"/>
                </a:cubicBezTo>
                <a:lnTo>
                  <a:pt x="100013" y="142875"/>
                </a:ln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37" name="Text 35"/>
          <p:cNvSpPr/>
          <p:nvPr/>
        </p:nvSpPr>
        <p:spPr>
          <a:xfrm>
            <a:off x="581025" y="5343525"/>
            <a:ext cx="3381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Маркетологи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581025" y="5724525"/>
            <a:ext cx="33623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Планирование кампаний, контент-календарь, отслеживание KPI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581025" y="6334125"/>
            <a:ext cx="914400" cy="266700"/>
          </a:xfrm>
          <a:custGeom>
            <a:avLst/>
            <a:gdLst/>
            <a:ahLst/>
            <a:cxnLst/>
            <a:rect l="l" t="t" r="r" b="b"/>
            <a:pathLst>
              <a:path w="914400" h="266700">
                <a:moveTo>
                  <a:pt x="133350" y="0"/>
                </a:moveTo>
                <a:lnTo>
                  <a:pt x="781050" y="0"/>
                </a:lnTo>
                <a:cubicBezTo>
                  <a:pt x="854648" y="0"/>
                  <a:pt x="914400" y="59752"/>
                  <a:pt x="914400" y="133350"/>
                </a:cubicBezTo>
                <a:lnTo>
                  <a:pt x="914400" y="133350"/>
                </a:lnTo>
                <a:cubicBezTo>
                  <a:pt x="914400" y="206948"/>
                  <a:pt x="854648" y="266700"/>
                  <a:pt x="781050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40" name="Text 38"/>
          <p:cNvSpPr/>
          <p:nvPr/>
        </p:nvSpPr>
        <p:spPr>
          <a:xfrm>
            <a:off x="581025" y="6334125"/>
            <a:ext cx="981075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Campaigns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1570211" y="6334125"/>
            <a:ext cx="428625" cy="266700"/>
          </a:xfrm>
          <a:custGeom>
            <a:avLst/>
            <a:gdLst/>
            <a:ahLst/>
            <a:cxnLst/>
            <a:rect l="l" t="t" r="r" b="b"/>
            <a:pathLst>
              <a:path w="428625" h="266700">
                <a:moveTo>
                  <a:pt x="133350" y="0"/>
                </a:moveTo>
                <a:lnTo>
                  <a:pt x="295275" y="0"/>
                </a:lnTo>
                <a:cubicBezTo>
                  <a:pt x="368873" y="0"/>
                  <a:pt x="428625" y="59752"/>
                  <a:pt x="428625" y="133350"/>
                </a:cubicBezTo>
                <a:lnTo>
                  <a:pt x="428625" y="133350"/>
                </a:lnTo>
                <a:cubicBezTo>
                  <a:pt x="428625" y="206948"/>
                  <a:pt x="368873" y="266700"/>
                  <a:pt x="295275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42" name="Text 40"/>
          <p:cNvSpPr/>
          <p:nvPr/>
        </p:nvSpPr>
        <p:spPr>
          <a:xfrm>
            <a:off x="1570211" y="6334125"/>
            <a:ext cx="495300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KPI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4259238" y="4462463"/>
            <a:ext cx="3676650" cy="2333625"/>
          </a:xfrm>
          <a:custGeom>
            <a:avLst/>
            <a:gdLst/>
            <a:ahLst/>
            <a:cxnLst/>
            <a:rect l="l" t="t" r="r" b="b"/>
            <a:pathLst>
              <a:path w="3676650" h="2333625">
                <a:moveTo>
                  <a:pt x="152409" y="0"/>
                </a:moveTo>
                <a:lnTo>
                  <a:pt x="3524241" y="0"/>
                </a:lnTo>
                <a:cubicBezTo>
                  <a:pt x="3608414" y="0"/>
                  <a:pt x="3676650" y="68236"/>
                  <a:pt x="3676650" y="152409"/>
                </a:cubicBezTo>
                <a:lnTo>
                  <a:pt x="3676650" y="2181216"/>
                </a:lnTo>
                <a:cubicBezTo>
                  <a:pt x="3676650" y="2265389"/>
                  <a:pt x="3608414" y="2333625"/>
                  <a:pt x="3524241" y="2333625"/>
                </a:cubicBezTo>
                <a:lnTo>
                  <a:pt x="152409" y="2333625"/>
                </a:lnTo>
                <a:cubicBezTo>
                  <a:pt x="68236" y="2333625"/>
                  <a:pt x="0" y="2265389"/>
                  <a:pt x="0" y="2181216"/>
                </a:cubicBezTo>
                <a:lnTo>
                  <a:pt x="0" y="152409"/>
                </a:lnTo>
                <a:cubicBezTo>
                  <a:pt x="0" y="68292"/>
                  <a:pt x="68292" y="0"/>
                  <a:pt x="152409" y="0"/>
                </a:cubicBezTo>
                <a:close/>
              </a:path>
            </a:pathLst>
          </a:custGeom>
          <a:gradFill flip="none" rotWithShape="1">
            <a:gsLst>
              <a:gs pos="0">
                <a:srgbClr val="8B5CF6">
                  <a:alpha val="15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12700">
            <a:solidFill>
              <a:srgbClr val="8B5CF6">
                <a:alpha val="30196"/>
              </a:srgbClr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4454500" y="465772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8B5CF6">
              <a:alpha val="30196"/>
            </a:srgbClr>
          </a:solidFill>
          <a:ln/>
        </p:spPr>
      </p:sp>
      <p:sp>
        <p:nvSpPr>
          <p:cNvPr id="45" name="Shape 43"/>
          <p:cNvSpPr/>
          <p:nvPr/>
        </p:nvSpPr>
        <p:spPr>
          <a:xfrm>
            <a:off x="4606900" y="4810125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14288"/>
                </a:moveTo>
                <a:cubicBezTo>
                  <a:pt x="228600" y="62552"/>
                  <a:pt x="194399" y="102825"/>
                  <a:pt x="148947" y="112246"/>
                </a:cubicBezTo>
                <a:cubicBezTo>
                  <a:pt x="145420" y="86305"/>
                  <a:pt x="133767" y="62954"/>
                  <a:pt x="116577" y="44872"/>
                </a:cubicBezTo>
                <a:cubicBezTo>
                  <a:pt x="134481" y="17859"/>
                  <a:pt x="165155" y="0"/>
                  <a:pt x="200025" y="0"/>
                </a:cubicBezTo>
                <a:lnTo>
                  <a:pt x="214313" y="0"/>
                </a:lnTo>
                <a:cubicBezTo>
                  <a:pt x="222215" y="0"/>
                  <a:pt x="228600" y="6385"/>
                  <a:pt x="228600" y="14288"/>
                </a:cubicBezTo>
                <a:close/>
                <a:moveTo>
                  <a:pt x="0" y="42863"/>
                </a:moveTo>
                <a:cubicBezTo>
                  <a:pt x="0" y="34960"/>
                  <a:pt x="6385" y="28575"/>
                  <a:pt x="14288" y="28575"/>
                </a:cubicBezTo>
                <a:lnTo>
                  <a:pt x="28575" y="28575"/>
                </a:lnTo>
                <a:cubicBezTo>
                  <a:pt x="83805" y="28575"/>
                  <a:pt x="128588" y="73357"/>
                  <a:pt x="128588" y="128588"/>
                </a:cubicBezTo>
                <a:lnTo>
                  <a:pt x="128588" y="214313"/>
                </a:lnTo>
                <a:cubicBezTo>
                  <a:pt x="128588" y="222215"/>
                  <a:pt x="122203" y="228600"/>
                  <a:pt x="114300" y="228600"/>
                </a:cubicBezTo>
                <a:cubicBezTo>
                  <a:pt x="106397" y="228600"/>
                  <a:pt x="100013" y="222215"/>
                  <a:pt x="100013" y="214313"/>
                </a:cubicBezTo>
                <a:lnTo>
                  <a:pt x="100013" y="142875"/>
                </a:lnTo>
                <a:cubicBezTo>
                  <a:pt x="44782" y="142875"/>
                  <a:pt x="0" y="98093"/>
                  <a:pt x="0" y="42863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46" name="Text 44"/>
          <p:cNvSpPr/>
          <p:nvPr/>
        </p:nvSpPr>
        <p:spPr>
          <a:xfrm>
            <a:off x="4454500" y="5343525"/>
            <a:ext cx="3381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Стартапы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4454500" y="5724525"/>
            <a:ext cx="33623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Быстрый старт, масштабирование, управление ограниченными ресурсами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4454500" y="6334125"/>
            <a:ext cx="533400" cy="266700"/>
          </a:xfrm>
          <a:custGeom>
            <a:avLst/>
            <a:gdLst/>
            <a:ahLst/>
            <a:cxnLst/>
            <a:rect l="l" t="t" r="r" b="b"/>
            <a:pathLst>
              <a:path w="533400" h="266700">
                <a:moveTo>
                  <a:pt x="133350" y="0"/>
                </a:moveTo>
                <a:lnTo>
                  <a:pt x="400050" y="0"/>
                </a:lnTo>
                <a:cubicBezTo>
                  <a:pt x="473648" y="0"/>
                  <a:pt x="533400" y="59752"/>
                  <a:pt x="533400" y="133350"/>
                </a:cubicBezTo>
                <a:lnTo>
                  <a:pt x="533400" y="133350"/>
                </a:lnTo>
                <a:cubicBezTo>
                  <a:pt x="533400" y="206948"/>
                  <a:pt x="473648" y="266700"/>
                  <a:pt x="400050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8B5CF6">
              <a:alpha val="20000"/>
            </a:srgbClr>
          </a:solidFill>
          <a:ln/>
        </p:spPr>
      </p:sp>
      <p:sp>
        <p:nvSpPr>
          <p:cNvPr id="49" name="Text 47"/>
          <p:cNvSpPr/>
          <p:nvPr/>
        </p:nvSpPr>
        <p:spPr>
          <a:xfrm>
            <a:off x="4454500" y="6334125"/>
            <a:ext cx="600075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Agile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5065886" y="6334125"/>
            <a:ext cx="523875" cy="266700"/>
          </a:xfrm>
          <a:custGeom>
            <a:avLst/>
            <a:gdLst/>
            <a:ahLst/>
            <a:cxnLst/>
            <a:rect l="l" t="t" r="r" b="b"/>
            <a:pathLst>
              <a:path w="523875" h="266700">
                <a:moveTo>
                  <a:pt x="133350" y="0"/>
                </a:moveTo>
                <a:lnTo>
                  <a:pt x="390525" y="0"/>
                </a:lnTo>
                <a:cubicBezTo>
                  <a:pt x="464123" y="0"/>
                  <a:pt x="523875" y="59752"/>
                  <a:pt x="523875" y="133350"/>
                </a:cubicBezTo>
                <a:lnTo>
                  <a:pt x="523875" y="133350"/>
                </a:lnTo>
                <a:cubicBezTo>
                  <a:pt x="523875" y="206948"/>
                  <a:pt x="464123" y="266700"/>
                  <a:pt x="390525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8B5CF6">
              <a:alpha val="20000"/>
            </a:srgbClr>
          </a:solidFill>
          <a:ln/>
        </p:spPr>
      </p:sp>
      <p:sp>
        <p:nvSpPr>
          <p:cNvPr id="51" name="Text 49"/>
          <p:cNvSpPr/>
          <p:nvPr/>
        </p:nvSpPr>
        <p:spPr>
          <a:xfrm>
            <a:off x="5065886" y="6334125"/>
            <a:ext cx="590550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Lean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8132713" y="4462463"/>
            <a:ext cx="3676650" cy="2333625"/>
          </a:xfrm>
          <a:custGeom>
            <a:avLst/>
            <a:gdLst/>
            <a:ahLst/>
            <a:cxnLst/>
            <a:rect l="l" t="t" r="r" b="b"/>
            <a:pathLst>
              <a:path w="3676650" h="2333625">
                <a:moveTo>
                  <a:pt x="152409" y="0"/>
                </a:moveTo>
                <a:lnTo>
                  <a:pt x="3524241" y="0"/>
                </a:lnTo>
                <a:cubicBezTo>
                  <a:pt x="3608414" y="0"/>
                  <a:pt x="3676650" y="68236"/>
                  <a:pt x="3676650" y="152409"/>
                </a:cubicBezTo>
                <a:lnTo>
                  <a:pt x="3676650" y="2181216"/>
                </a:lnTo>
                <a:cubicBezTo>
                  <a:pt x="3676650" y="2265389"/>
                  <a:pt x="3608414" y="2333625"/>
                  <a:pt x="3524241" y="2333625"/>
                </a:cubicBezTo>
                <a:lnTo>
                  <a:pt x="152409" y="2333625"/>
                </a:lnTo>
                <a:cubicBezTo>
                  <a:pt x="68236" y="2333625"/>
                  <a:pt x="0" y="2265389"/>
                  <a:pt x="0" y="2181216"/>
                </a:cubicBezTo>
                <a:lnTo>
                  <a:pt x="0" y="152409"/>
                </a:lnTo>
                <a:cubicBezTo>
                  <a:pt x="0" y="68292"/>
                  <a:pt x="68292" y="0"/>
                  <a:pt x="152409" y="0"/>
                </a:cubicBezTo>
                <a:close/>
              </a:path>
            </a:pathLst>
          </a:custGeom>
          <a:gradFill flip="none" rotWithShape="1">
            <a:gsLst>
              <a:gs pos="0">
                <a:srgbClr val="22D3EE">
                  <a:alpha val="15000"/>
                </a:srgbClr>
              </a:gs>
              <a:gs pos="100000">
                <a:srgbClr val="22D3EE">
                  <a:alpha val="5000"/>
                </a:srgbClr>
              </a:gs>
            </a:gsLst>
            <a:lin ang="2700000" scaled="1"/>
          </a:gradFill>
          <a:ln w="12700">
            <a:solidFill>
              <a:srgbClr val="22D3EE">
                <a:alpha val="30196"/>
              </a:srgbClr>
            </a:solidFill>
            <a:prstDash val="solid"/>
          </a:ln>
        </p:spPr>
      </p:sp>
      <p:sp>
        <p:nvSpPr>
          <p:cNvPr id="53" name="Shape 51"/>
          <p:cNvSpPr/>
          <p:nvPr/>
        </p:nvSpPr>
        <p:spPr>
          <a:xfrm>
            <a:off x="8327975" y="465772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22D3EE">
              <a:alpha val="30196"/>
            </a:srgbClr>
          </a:solidFill>
          <a:ln/>
        </p:spPr>
      </p:sp>
      <p:sp>
        <p:nvSpPr>
          <p:cNvPr id="54" name="Shape 52"/>
          <p:cNvSpPr/>
          <p:nvPr/>
        </p:nvSpPr>
        <p:spPr>
          <a:xfrm>
            <a:off x="8508950" y="4810125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28575" y="0"/>
                </a:moveTo>
                <a:cubicBezTo>
                  <a:pt x="12814" y="0"/>
                  <a:pt x="0" y="12814"/>
                  <a:pt x="0" y="28575"/>
                </a:cubicBezTo>
                <a:lnTo>
                  <a:pt x="0" y="200025"/>
                </a:lnTo>
                <a:cubicBezTo>
                  <a:pt x="0" y="215786"/>
                  <a:pt x="12814" y="228600"/>
                  <a:pt x="28575" y="228600"/>
                </a:cubicBezTo>
                <a:lnTo>
                  <a:pt x="142875" y="228600"/>
                </a:lnTo>
                <a:cubicBezTo>
                  <a:pt x="158636" y="228600"/>
                  <a:pt x="171450" y="215786"/>
                  <a:pt x="171450" y="200025"/>
                </a:cubicBezTo>
                <a:lnTo>
                  <a:pt x="171450" y="28575"/>
                </a:lnTo>
                <a:cubicBezTo>
                  <a:pt x="171450" y="12814"/>
                  <a:pt x="158636" y="0"/>
                  <a:pt x="142875" y="0"/>
                </a:cubicBezTo>
                <a:lnTo>
                  <a:pt x="28575" y="0"/>
                </a:lnTo>
                <a:close/>
                <a:moveTo>
                  <a:pt x="78581" y="157163"/>
                </a:moveTo>
                <a:lnTo>
                  <a:pt x="92869" y="157163"/>
                </a:lnTo>
                <a:cubicBezTo>
                  <a:pt x="100772" y="157163"/>
                  <a:pt x="107156" y="163547"/>
                  <a:pt x="107156" y="171450"/>
                </a:cubicBezTo>
                <a:lnTo>
                  <a:pt x="107156" y="207169"/>
                </a:lnTo>
                <a:lnTo>
                  <a:pt x="64294" y="207169"/>
                </a:lnTo>
                <a:lnTo>
                  <a:pt x="64294" y="171450"/>
                </a:lnTo>
                <a:cubicBezTo>
                  <a:pt x="64294" y="163547"/>
                  <a:pt x="70678" y="157163"/>
                  <a:pt x="78581" y="157163"/>
                </a:cubicBezTo>
                <a:close/>
                <a:moveTo>
                  <a:pt x="42863" y="50006"/>
                </a:moveTo>
                <a:cubicBezTo>
                  <a:pt x="42863" y="46077"/>
                  <a:pt x="46077" y="42863"/>
                  <a:pt x="50006" y="42863"/>
                </a:cubicBezTo>
                <a:lnTo>
                  <a:pt x="64294" y="42863"/>
                </a:lnTo>
                <a:cubicBezTo>
                  <a:pt x="68223" y="42863"/>
                  <a:pt x="71438" y="46077"/>
                  <a:pt x="71438" y="50006"/>
                </a:cubicBezTo>
                <a:lnTo>
                  <a:pt x="71438" y="64294"/>
                </a:lnTo>
                <a:cubicBezTo>
                  <a:pt x="71438" y="68223"/>
                  <a:pt x="68223" y="71438"/>
                  <a:pt x="64294" y="71438"/>
                </a:cubicBezTo>
                <a:lnTo>
                  <a:pt x="50006" y="71438"/>
                </a:lnTo>
                <a:cubicBezTo>
                  <a:pt x="46077" y="71438"/>
                  <a:pt x="42863" y="68223"/>
                  <a:pt x="42863" y="64294"/>
                </a:cubicBezTo>
                <a:lnTo>
                  <a:pt x="42863" y="50006"/>
                </a:lnTo>
                <a:close/>
                <a:moveTo>
                  <a:pt x="107156" y="42863"/>
                </a:moveTo>
                <a:lnTo>
                  <a:pt x="121444" y="42863"/>
                </a:lnTo>
                <a:cubicBezTo>
                  <a:pt x="125373" y="42863"/>
                  <a:pt x="128588" y="46077"/>
                  <a:pt x="128588" y="50006"/>
                </a:cubicBezTo>
                <a:lnTo>
                  <a:pt x="128588" y="64294"/>
                </a:lnTo>
                <a:cubicBezTo>
                  <a:pt x="128588" y="68223"/>
                  <a:pt x="125373" y="71438"/>
                  <a:pt x="121444" y="71438"/>
                </a:cubicBezTo>
                <a:lnTo>
                  <a:pt x="107156" y="71438"/>
                </a:lnTo>
                <a:cubicBezTo>
                  <a:pt x="103227" y="71438"/>
                  <a:pt x="100013" y="68223"/>
                  <a:pt x="100013" y="64294"/>
                </a:cubicBezTo>
                <a:lnTo>
                  <a:pt x="100013" y="50006"/>
                </a:lnTo>
                <a:cubicBezTo>
                  <a:pt x="100013" y="46077"/>
                  <a:pt x="103227" y="42863"/>
                  <a:pt x="107156" y="42863"/>
                </a:cubicBezTo>
                <a:close/>
                <a:moveTo>
                  <a:pt x="42863" y="107156"/>
                </a:moveTo>
                <a:cubicBezTo>
                  <a:pt x="42863" y="103227"/>
                  <a:pt x="46077" y="100013"/>
                  <a:pt x="50006" y="100013"/>
                </a:cubicBezTo>
                <a:lnTo>
                  <a:pt x="64294" y="100013"/>
                </a:lnTo>
                <a:cubicBezTo>
                  <a:pt x="68223" y="100013"/>
                  <a:pt x="71438" y="103227"/>
                  <a:pt x="71438" y="107156"/>
                </a:cubicBezTo>
                <a:lnTo>
                  <a:pt x="71438" y="121444"/>
                </a:lnTo>
                <a:cubicBezTo>
                  <a:pt x="71438" y="125373"/>
                  <a:pt x="68223" y="128588"/>
                  <a:pt x="64294" y="128588"/>
                </a:cubicBezTo>
                <a:lnTo>
                  <a:pt x="50006" y="128588"/>
                </a:lnTo>
                <a:cubicBezTo>
                  <a:pt x="46077" y="128588"/>
                  <a:pt x="42863" y="125373"/>
                  <a:pt x="42863" y="121444"/>
                </a:cubicBezTo>
                <a:lnTo>
                  <a:pt x="42863" y="107156"/>
                </a:lnTo>
                <a:close/>
                <a:moveTo>
                  <a:pt x="107156" y="100013"/>
                </a:moveTo>
                <a:lnTo>
                  <a:pt x="121444" y="100013"/>
                </a:lnTo>
                <a:cubicBezTo>
                  <a:pt x="125373" y="100013"/>
                  <a:pt x="128588" y="103227"/>
                  <a:pt x="128588" y="107156"/>
                </a:cubicBezTo>
                <a:lnTo>
                  <a:pt x="128588" y="121444"/>
                </a:lnTo>
                <a:cubicBezTo>
                  <a:pt x="128588" y="125373"/>
                  <a:pt x="125373" y="128588"/>
                  <a:pt x="121444" y="128588"/>
                </a:cubicBezTo>
                <a:lnTo>
                  <a:pt x="107156" y="128588"/>
                </a:lnTo>
                <a:cubicBezTo>
                  <a:pt x="103227" y="128588"/>
                  <a:pt x="100013" y="125373"/>
                  <a:pt x="100013" y="121444"/>
                </a:cubicBezTo>
                <a:lnTo>
                  <a:pt x="100013" y="107156"/>
                </a:lnTo>
                <a:cubicBezTo>
                  <a:pt x="100013" y="103227"/>
                  <a:pt x="103227" y="100013"/>
                  <a:pt x="107156" y="100013"/>
                </a:cubicBezTo>
                <a:close/>
              </a:path>
            </a:pathLst>
          </a:custGeom>
          <a:solidFill>
            <a:srgbClr val="22D3EE"/>
          </a:solidFill>
          <a:ln/>
        </p:spPr>
      </p:sp>
      <p:sp>
        <p:nvSpPr>
          <p:cNvPr id="55" name="Text 53"/>
          <p:cNvSpPr/>
          <p:nvPr/>
        </p:nvSpPr>
        <p:spPr>
          <a:xfrm>
            <a:off x="8327975" y="5343525"/>
            <a:ext cx="3381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9FA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Агентства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8327975" y="5724525"/>
            <a:ext cx="33623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9FAFB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Управление клиентскими проектами, прозрачность, отчётность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8327975" y="6334125"/>
            <a:ext cx="647700" cy="266700"/>
          </a:xfrm>
          <a:custGeom>
            <a:avLst/>
            <a:gdLst/>
            <a:ahLst/>
            <a:cxnLst/>
            <a:rect l="l" t="t" r="r" b="b"/>
            <a:pathLst>
              <a:path w="647700" h="266700">
                <a:moveTo>
                  <a:pt x="133350" y="0"/>
                </a:moveTo>
                <a:lnTo>
                  <a:pt x="514350" y="0"/>
                </a:lnTo>
                <a:cubicBezTo>
                  <a:pt x="587948" y="0"/>
                  <a:pt x="647700" y="59752"/>
                  <a:pt x="647700" y="133350"/>
                </a:cubicBezTo>
                <a:lnTo>
                  <a:pt x="647700" y="133350"/>
                </a:lnTo>
                <a:cubicBezTo>
                  <a:pt x="647700" y="206948"/>
                  <a:pt x="587948" y="266700"/>
                  <a:pt x="514350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22D3EE">
              <a:alpha val="20000"/>
            </a:srgbClr>
          </a:solidFill>
          <a:ln/>
        </p:spPr>
      </p:sp>
      <p:sp>
        <p:nvSpPr>
          <p:cNvPr id="58" name="Text 56"/>
          <p:cNvSpPr/>
          <p:nvPr/>
        </p:nvSpPr>
        <p:spPr>
          <a:xfrm>
            <a:off x="8327975" y="6334125"/>
            <a:ext cx="714375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Clients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9051131" y="6334125"/>
            <a:ext cx="704850" cy="266700"/>
          </a:xfrm>
          <a:custGeom>
            <a:avLst/>
            <a:gdLst/>
            <a:ahLst/>
            <a:cxnLst/>
            <a:rect l="l" t="t" r="r" b="b"/>
            <a:pathLst>
              <a:path w="704850" h="266700">
                <a:moveTo>
                  <a:pt x="133350" y="0"/>
                </a:moveTo>
                <a:lnTo>
                  <a:pt x="571500" y="0"/>
                </a:lnTo>
                <a:cubicBezTo>
                  <a:pt x="645098" y="0"/>
                  <a:pt x="704850" y="59752"/>
                  <a:pt x="704850" y="133350"/>
                </a:cubicBezTo>
                <a:lnTo>
                  <a:pt x="704850" y="133350"/>
                </a:lnTo>
                <a:cubicBezTo>
                  <a:pt x="704850" y="206948"/>
                  <a:pt x="645098" y="266700"/>
                  <a:pt x="571500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22D3EE">
              <a:alpha val="20000"/>
            </a:srgbClr>
          </a:solidFill>
          <a:ln/>
        </p:spPr>
      </p:sp>
      <p:sp>
        <p:nvSpPr>
          <p:cNvPr id="60" name="Text 58"/>
          <p:cNvSpPr/>
          <p:nvPr/>
        </p:nvSpPr>
        <p:spPr>
          <a:xfrm>
            <a:off x="9051131" y="6334125"/>
            <a:ext cx="771525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22D3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Reports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1014</Words>
  <Application>Microsoft Macintosh PowerPoint</Application>
  <PresentationFormat>Широкоэкранный</PresentationFormat>
  <Paragraphs>266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Liter</vt:lpstr>
      <vt:lpstr>Arial</vt:lpstr>
      <vt:lpstr>MiSans</vt:lpstr>
      <vt:lpstr>Custom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Pabit — Управление Проектами Без Хаоса</dc:title>
  <dc:subject>Pabit — Управление Проектами Без Хаоса</dc:subject>
  <dc:creator>Kimi</dc:creator>
  <cp:lastModifiedBy>Pavel Bardin</cp:lastModifiedBy>
  <cp:revision>2</cp:revision>
  <dcterms:created xsi:type="dcterms:W3CDTF">2026-02-25T08:16:46Z</dcterms:created>
  <dcterms:modified xsi:type="dcterms:W3CDTF">2026-02-25T08:17:55Z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{"Label":"Pabit — Управление Проектами Без Хаоса","ContentProducer":"001191110108MACG2KBH8F10000","ProduceID":"19c50f19-f3d2-888b-8000-000098df8c0b","ReservedCode1":"","ContentPropagator":"001191110108MACG2KBH8F20000","PropagateID":"19c50f19-f3d2-888b-8000-000098df8c0b","ReservedCode2":""}</vt:lpwstr>
  </property>
</Properties>
</file>